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45"/>
  </p:notesMasterIdLst>
  <p:sldIdLst>
    <p:sldId id="278" r:id="rId2"/>
    <p:sldId id="279" r:id="rId3"/>
    <p:sldId id="280" r:id="rId4"/>
    <p:sldId id="294" r:id="rId5"/>
    <p:sldId id="281" r:id="rId6"/>
    <p:sldId id="297" r:id="rId7"/>
    <p:sldId id="298" r:id="rId8"/>
    <p:sldId id="299" r:id="rId9"/>
    <p:sldId id="329" r:id="rId10"/>
    <p:sldId id="287" r:id="rId11"/>
    <p:sldId id="300" r:id="rId12"/>
    <p:sldId id="301" r:id="rId13"/>
    <p:sldId id="303" r:id="rId14"/>
    <p:sldId id="304" r:id="rId15"/>
    <p:sldId id="305" r:id="rId16"/>
    <p:sldId id="302" r:id="rId17"/>
    <p:sldId id="306" r:id="rId18"/>
    <p:sldId id="307" r:id="rId19"/>
    <p:sldId id="308" r:id="rId20"/>
    <p:sldId id="309" r:id="rId21"/>
    <p:sldId id="310" r:id="rId22"/>
    <p:sldId id="331" r:id="rId23"/>
    <p:sldId id="314" r:id="rId24"/>
    <p:sldId id="315" r:id="rId25"/>
    <p:sldId id="316" r:id="rId26"/>
    <p:sldId id="318" r:id="rId27"/>
    <p:sldId id="328" r:id="rId28"/>
    <p:sldId id="319" r:id="rId29"/>
    <p:sldId id="320" r:id="rId30"/>
    <p:sldId id="321" r:id="rId31"/>
    <p:sldId id="322" r:id="rId32"/>
    <p:sldId id="323" r:id="rId33"/>
    <p:sldId id="324" r:id="rId34"/>
    <p:sldId id="325" r:id="rId35"/>
    <p:sldId id="326" r:id="rId36"/>
    <p:sldId id="330" r:id="rId37"/>
    <p:sldId id="311" r:id="rId38"/>
    <p:sldId id="312" r:id="rId39"/>
    <p:sldId id="313" r:id="rId40"/>
    <p:sldId id="332" r:id="rId41"/>
    <p:sldId id="333" r:id="rId42"/>
    <p:sldId id="292" r:id="rId43"/>
    <p:sldId id="293" r:id="rId4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p:scale>
          <a:sx n="66" d="100"/>
          <a:sy n="66" d="100"/>
        </p:scale>
        <p:origin x="1330" y="475"/>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ree MS" userId="bd479b49e49d977d" providerId="LiveId" clId="{6B31D28D-307F-4C0B-AED4-66E890A8F2FE}"/>
    <pc:docChg chg="undo custSel addSld delSld modSld">
      <pc:chgData name="Tejasree MS" userId="bd479b49e49d977d" providerId="LiveId" clId="{6B31D28D-307F-4C0B-AED4-66E890A8F2FE}" dt="2022-12-26T18:16:44.219" v="363"/>
      <pc:docMkLst>
        <pc:docMk/>
      </pc:docMkLst>
      <pc:sldChg chg="modSp mod">
        <pc:chgData name="Tejasree MS" userId="bd479b49e49d977d" providerId="LiveId" clId="{6B31D28D-307F-4C0B-AED4-66E890A8F2FE}" dt="2022-12-26T18:02:30.446" v="343" actId="20577"/>
        <pc:sldMkLst>
          <pc:docMk/>
          <pc:sldMk cId="2131568492" sldId="278"/>
        </pc:sldMkLst>
        <pc:spChg chg="mod">
          <ac:chgData name="Tejasree MS" userId="bd479b49e49d977d" providerId="LiveId" clId="{6B31D28D-307F-4C0B-AED4-66E890A8F2FE}" dt="2022-12-26T18:02:30.446" v="343" actId="20577"/>
          <ac:spMkLst>
            <pc:docMk/>
            <pc:sldMk cId="2131568492" sldId="278"/>
            <ac:spMk id="4" creationId="{72016E65-CCAB-650D-40C4-E29CCEC56AC7}"/>
          </ac:spMkLst>
        </pc:spChg>
      </pc:sldChg>
      <pc:sldChg chg="addSp delSp modSp mod">
        <pc:chgData name="Tejasree MS" userId="bd479b49e49d977d" providerId="LiveId" clId="{6B31D28D-307F-4C0B-AED4-66E890A8F2FE}" dt="2022-12-26T17:55:06.583" v="175" actId="14100"/>
        <pc:sldMkLst>
          <pc:docMk/>
          <pc:sldMk cId="2452269796" sldId="287"/>
        </pc:sldMkLst>
        <pc:spChg chg="add mod">
          <ac:chgData name="Tejasree MS" userId="bd479b49e49d977d" providerId="LiveId" clId="{6B31D28D-307F-4C0B-AED4-66E890A8F2FE}" dt="2022-12-26T17:34:07.424" v="2" actId="5793"/>
          <ac:spMkLst>
            <pc:docMk/>
            <pc:sldMk cId="2452269796" sldId="287"/>
            <ac:spMk id="2" creationId="{0BA9B5DF-8805-60A1-3BF9-98C4D59DE5CB}"/>
          </ac:spMkLst>
        </pc:spChg>
        <pc:spChg chg="add mod">
          <ac:chgData name="Tejasree MS" userId="bd479b49e49d977d" providerId="LiveId" clId="{6B31D28D-307F-4C0B-AED4-66E890A8F2FE}" dt="2022-12-26T17:34:44.001" v="9" actId="14100"/>
          <ac:spMkLst>
            <pc:docMk/>
            <pc:sldMk cId="2452269796" sldId="287"/>
            <ac:spMk id="4" creationId="{49D79BF1-EDE6-43F3-BE49-829C910410B2}"/>
          </ac:spMkLst>
        </pc:spChg>
        <pc:spChg chg="add del mod">
          <ac:chgData name="Tejasree MS" userId="bd479b49e49d977d" providerId="LiveId" clId="{6B31D28D-307F-4C0B-AED4-66E890A8F2FE}" dt="2022-12-26T17:35:12.610" v="21" actId="14100"/>
          <ac:spMkLst>
            <pc:docMk/>
            <pc:sldMk cId="2452269796" sldId="287"/>
            <ac:spMk id="5" creationId="{184F4D4D-C9DE-DFB2-E32C-E98E68E83302}"/>
          </ac:spMkLst>
        </pc:spChg>
        <pc:spChg chg="add del mod">
          <ac:chgData name="Tejasree MS" userId="bd479b49e49d977d" providerId="LiveId" clId="{6B31D28D-307F-4C0B-AED4-66E890A8F2FE}" dt="2022-12-26T17:38:56.720" v="30" actId="478"/>
          <ac:spMkLst>
            <pc:docMk/>
            <pc:sldMk cId="2452269796" sldId="287"/>
            <ac:spMk id="11" creationId="{386152BE-5251-2A18-60CE-6485A6625B0B}"/>
          </ac:spMkLst>
        </pc:spChg>
        <pc:picChg chg="add del mod">
          <ac:chgData name="Tejasree MS" userId="bd479b49e49d977d" providerId="LiveId" clId="{6B31D28D-307F-4C0B-AED4-66E890A8F2FE}" dt="2022-12-26T17:34:23.933" v="5" actId="21"/>
          <ac:picMkLst>
            <pc:docMk/>
            <pc:sldMk cId="2452269796" sldId="287"/>
            <ac:picMk id="3" creationId="{319823ED-CDCD-4536-997E-5CF7DFE69EC9}"/>
          </ac:picMkLst>
        </pc:picChg>
        <pc:picChg chg="add del mod">
          <ac:chgData name="Tejasree MS" userId="bd479b49e49d977d" providerId="LiveId" clId="{6B31D28D-307F-4C0B-AED4-66E890A8F2FE}" dt="2022-12-26T17:35:01.593" v="15"/>
          <ac:picMkLst>
            <pc:docMk/>
            <pc:sldMk cId="2452269796" sldId="287"/>
            <ac:picMk id="6" creationId="{5ED61281-5C80-4A7D-604B-EF649DB7854A}"/>
          </ac:picMkLst>
        </pc:picChg>
        <pc:picChg chg="add del mod">
          <ac:chgData name="Tejasree MS" userId="bd479b49e49d977d" providerId="LiveId" clId="{6B31D28D-307F-4C0B-AED4-66E890A8F2FE}" dt="2022-12-26T17:35:41.577" v="24" actId="478"/>
          <ac:picMkLst>
            <pc:docMk/>
            <pc:sldMk cId="2452269796" sldId="287"/>
            <ac:picMk id="7" creationId="{A24B353F-6346-038A-CA50-FB967723D2B5}"/>
          </ac:picMkLst>
        </pc:picChg>
        <pc:picChg chg="add del mod">
          <ac:chgData name="Tejasree MS" userId="bd479b49e49d977d" providerId="LiveId" clId="{6B31D28D-307F-4C0B-AED4-66E890A8F2FE}" dt="2022-12-26T17:36:33.258" v="27" actId="478"/>
          <ac:picMkLst>
            <pc:docMk/>
            <pc:sldMk cId="2452269796" sldId="287"/>
            <ac:picMk id="9" creationId="{4AA145B7-3F5E-2267-ECD0-EC4423DD43B3}"/>
          </ac:picMkLst>
        </pc:picChg>
        <pc:picChg chg="add del mod">
          <ac:chgData name="Tejasree MS" userId="bd479b49e49d977d" providerId="LiveId" clId="{6B31D28D-307F-4C0B-AED4-66E890A8F2FE}" dt="2022-12-26T17:40:05.388" v="31" actId="478"/>
          <ac:picMkLst>
            <pc:docMk/>
            <pc:sldMk cId="2452269796" sldId="287"/>
            <ac:picMk id="10" creationId="{33FB9C19-A14A-9146-1876-92B510569A7C}"/>
          </ac:picMkLst>
        </pc:picChg>
        <pc:picChg chg="add del mod">
          <ac:chgData name="Tejasree MS" userId="bd479b49e49d977d" providerId="LiveId" clId="{6B31D28D-307F-4C0B-AED4-66E890A8F2FE}" dt="2022-12-26T17:43:22.508" v="45" actId="478"/>
          <ac:picMkLst>
            <pc:docMk/>
            <pc:sldMk cId="2452269796" sldId="287"/>
            <ac:picMk id="12" creationId="{BA7F8ABE-B281-720C-0C05-44E842F80AF5}"/>
          </ac:picMkLst>
        </pc:picChg>
        <pc:picChg chg="add mod">
          <ac:chgData name="Tejasree MS" userId="bd479b49e49d977d" providerId="LiveId" clId="{6B31D28D-307F-4C0B-AED4-66E890A8F2FE}" dt="2022-12-26T17:55:06.583" v="175" actId="14100"/>
          <ac:picMkLst>
            <pc:docMk/>
            <pc:sldMk cId="2452269796" sldId="287"/>
            <ac:picMk id="13" creationId="{466023CC-6B4B-3071-3D4C-2753EBCFABF3}"/>
          </ac:picMkLst>
        </pc:picChg>
      </pc:sldChg>
      <pc:sldChg chg="modSp mod">
        <pc:chgData name="Tejasree MS" userId="bd479b49e49d977d" providerId="LiveId" clId="{6B31D28D-307F-4C0B-AED4-66E890A8F2FE}" dt="2022-12-26T18:03:18.319" v="347" actId="20577"/>
        <pc:sldMkLst>
          <pc:docMk/>
          <pc:sldMk cId="1003962426" sldId="293"/>
        </pc:sldMkLst>
        <pc:spChg chg="mod">
          <ac:chgData name="Tejasree MS" userId="bd479b49e49d977d" providerId="LiveId" clId="{6B31D28D-307F-4C0B-AED4-66E890A8F2FE}" dt="2022-12-26T18:03:18.319" v="347" actId="20577"/>
          <ac:spMkLst>
            <pc:docMk/>
            <pc:sldMk cId="1003962426" sldId="293"/>
            <ac:spMk id="3" creationId="{B787DFD8-D262-D485-B1F2-817C5A0928C5}"/>
          </ac:spMkLst>
        </pc:spChg>
      </pc:sldChg>
      <pc:sldChg chg="addSp delSp modSp add mod setBg">
        <pc:chgData name="Tejasree MS" userId="bd479b49e49d977d" providerId="LiveId" clId="{6B31D28D-307F-4C0B-AED4-66E890A8F2FE}" dt="2022-12-26T17:56:11.788" v="184" actId="478"/>
        <pc:sldMkLst>
          <pc:docMk/>
          <pc:sldMk cId="2087783521" sldId="300"/>
        </pc:sldMkLst>
        <pc:spChg chg="del">
          <ac:chgData name="Tejasree MS" userId="bd479b49e49d977d" providerId="LiveId" clId="{6B31D28D-307F-4C0B-AED4-66E890A8F2FE}" dt="2022-12-26T17:55:33.221" v="178" actId="478"/>
          <ac:spMkLst>
            <pc:docMk/>
            <pc:sldMk cId="2087783521" sldId="300"/>
            <ac:spMk id="2" creationId="{0BA9B5DF-8805-60A1-3BF9-98C4D59DE5CB}"/>
          </ac:spMkLst>
        </pc:spChg>
        <pc:picChg chg="add del mod">
          <ac:chgData name="Tejasree MS" userId="bd479b49e49d977d" providerId="LiveId" clId="{6B31D28D-307F-4C0B-AED4-66E890A8F2FE}" dt="2022-12-26T17:56:11.788" v="184" actId="478"/>
          <ac:picMkLst>
            <pc:docMk/>
            <pc:sldMk cId="2087783521" sldId="300"/>
            <ac:picMk id="3" creationId="{BA2EE04C-0852-EFCE-14A6-C7A594EA5885}"/>
          </ac:picMkLst>
        </pc:picChg>
        <pc:picChg chg="del">
          <ac:chgData name="Tejasree MS" userId="bd479b49e49d977d" providerId="LiveId" clId="{6B31D28D-307F-4C0B-AED4-66E890A8F2FE}" dt="2022-12-26T17:43:30.009" v="47" actId="478"/>
          <ac:picMkLst>
            <pc:docMk/>
            <pc:sldMk cId="2087783521" sldId="300"/>
            <ac:picMk id="12" creationId="{BA7F8ABE-B281-720C-0C05-44E842F80AF5}"/>
          </ac:picMkLst>
        </pc:picChg>
      </pc:sldChg>
      <pc:sldChg chg="addSp delSp modSp add mod setBg">
        <pc:chgData name="Tejasree MS" userId="bd479b49e49d977d" providerId="LiveId" clId="{6B31D28D-307F-4C0B-AED4-66E890A8F2FE}" dt="2022-12-26T17:57:34.684" v="209" actId="14100"/>
        <pc:sldMkLst>
          <pc:docMk/>
          <pc:sldMk cId="3761906863" sldId="301"/>
        </pc:sldMkLst>
        <pc:picChg chg="add del mod">
          <ac:chgData name="Tejasree MS" userId="bd479b49e49d977d" providerId="LiveId" clId="{6B31D28D-307F-4C0B-AED4-66E890A8F2FE}" dt="2022-12-26T17:57:34.684" v="209" actId="14100"/>
          <ac:picMkLst>
            <pc:docMk/>
            <pc:sldMk cId="3761906863" sldId="301"/>
            <ac:picMk id="3" creationId="{4C544C0E-2349-AD3E-3120-D2AF32D082E5}"/>
          </ac:picMkLst>
        </pc:picChg>
        <pc:picChg chg="del">
          <ac:chgData name="Tejasree MS" userId="bd479b49e49d977d" providerId="LiveId" clId="{6B31D28D-307F-4C0B-AED4-66E890A8F2FE}" dt="2022-12-26T17:43:32.859" v="49" actId="478"/>
          <ac:picMkLst>
            <pc:docMk/>
            <pc:sldMk cId="3761906863" sldId="301"/>
            <ac:picMk id="12" creationId="{BA7F8ABE-B281-720C-0C05-44E842F80AF5}"/>
          </ac:picMkLst>
        </pc:picChg>
      </pc:sldChg>
      <pc:sldChg chg="addSp delSp modSp add mod">
        <pc:chgData name="Tejasree MS" userId="bd479b49e49d977d" providerId="LiveId" clId="{6B31D28D-307F-4C0B-AED4-66E890A8F2FE}" dt="2022-12-26T17:59:25.930" v="235" actId="14100"/>
        <pc:sldMkLst>
          <pc:docMk/>
          <pc:sldMk cId="3332886907" sldId="302"/>
        </pc:sldMkLst>
        <pc:picChg chg="add mod">
          <ac:chgData name="Tejasree MS" userId="bd479b49e49d977d" providerId="LiveId" clId="{6B31D28D-307F-4C0B-AED4-66E890A8F2FE}" dt="2022-12-26T17:59:25.930" v="235" actId="14100"/>
          <ac:picMkLst>
            <pc:docMk/>
            <pc:sldMk cId="3332886907" sldId="302"/>
            <ac:picMk id="3" creationId="{915C4B98-5932-C0E0-12A8-38406BF7B4A1}"/>
          </ac:picMkLst>
        </pc:picChg>
        <pc:picChg chg="del">
          <ac:chgData name="Tejasree MS" userId="bd479b49e49d977d" providerId="LiveId" clId="{6B31D28D-307F-4C0B-AED4-66E890A8F2FE}" dt="2022-12-26T17:44:01.859" v="58" actId="478"/>
          <ac:picMkLst>
            <pc:docMk/>
            <pc:sldMk cId="3332886907" sldId="302"/>
            <ac:picMk id="12" creationId="{BA7F8ABE-B281-720C-0C05-44E842F80AF5}"/>
          </ac:picMkLst>
        </pc:picChg>
      </pc:sldChg>
      <pc:sldChg chg="addSp delSp modSp add mod setBg">
        <pc:chgData name="Tejasree MS" userId="bd479b49e49d977d" providerId="LiveId" clId="{6B31D28D-307F-4C0B-AED4-66E890A8F2FE}" dt="2022-12-26T17:57:42.664" v="211" actId="14100"/>
        <pc:sldMkLst>
          <pc:docMk/>
          <pc:sldMk cId="281997734" sldId="303"/>
        </pc:sldMkLst>
        <pc:picChg chg="add del mod">
          <ac:chgData name="Tejasree MS" userId="bd479b49e49d977d" providerId="LiveId" clId="{6B31D28D-307F-4C0B-AED4-66E890A8F2FE}" dt="2022-12-26T17:57:42.664" v="211" actId="14100"/>
          <ac:picMkLst>
            <pc:docMk/>
            <pc:sldMk cId="281997734" sldId="303"/>
            <ac:picMk id="3" creationId="{8C41C8A2-E47A-26CB-8B8A-681B0ED00FE3}"/>
          </ac:picMkLst>
        </pc:picChg>
      </pc:sldChg>
      <pc:sldChg chg="addSp modSp add mod">
        <pc:chgData name="Tejasree MS" userId="bd479b49e49d977d" providerId="LiveId" clId="{6B31D28D-307F-4C0B-AED4-66E890A8F2FE}" dt="2022-12-26T17:57:53.455" v="214" actId="14100"/>
        <pc:sldMkLst>
          <pc:docMk/>
          <pc:sldMk cId="2560827598" sldId="304"/>
        </pc:sldMkLst>
        <pc:picChg chg="add mod">
          <ac:chgData name="Tejasree MS" userId="bd479b49e49d977d" providerId="LiveId" clId="{6B31D28D-307F-4C0B-AED4-66E890A8F2FE}" dt="2022-12-26T17:57:53.455" v="214" actId="14100"/>
          <ac:picMkLst>
            <pc:docMk/>
            <pc:sldMk cId="2560827598" sldId="304"/>
            <ac:picMk id="3" creationId="{D6EABD79-03C7-80BC-E0FA-80129255E95A}"/>
          </ac:picMkLst>
        </pc:picChg>
      </pc:sldChg>
      <pc:sldChg chg="addSp modSp add mod">
        <pc:chgData name="Tejasree MS" userId="bd479b49e49d977d" providerId="LiveId" clId="{6B31D28D-307F-4C0B-AED4-66E890A8F2FE}" dt="2022-12-26T18:05:18.674" v="351" actId="1035"/>
        <pc:sldMkLst>
          <pc:docMk/>
          <pc:sldMk cId="4081071390" sldId="305"/>
        </pc:sldMkLst>
        <pc:picChg chg="add mod">
          <ac:chgData name="Tejasree MS" userId="bd479b49e49d977d" providerId="LiveId" clId="{6B31D28D-307F-4C0B-AED4-66E890A8F2FE}" dt="2022-12-26T18:05:18.674" v="351" actId="1035"/>
          <ac:picMkLst>
            <pc:docMk/>
            <pc:sldMk cId="4081071390" sldId="305"/>
            <ac:picMk id="3" creationId="{4FEE9BD4-DBD7-F4D6-0543-6308558FA140}"/>
          </ac:picMkLst>
        </pc:picChg>
      </pc:sldChg>
      <pc:sldChg chg="addSp modSp add mod">
        <pc:chgData name="Tejasree MS" userId="bd479b49e49d977d" providerId="LiveId" clId="{6B31D28D-307F-4C0B-AED4-66E890A8F2FE}" dt="2022-12-26T17:59:16.193" v="233" actId="14100"/>
        <pc:sldMkLst>
          <pc:docMk/>
          <pc:sldMk cId="1384117057" sldId="306"/>
        </pc:sldMkLst>
        <pc:picChg chg="add mod">
          <ac:chgData name="Tejasree MS" userId="bd479b49e49d977d" providerId="LiveId" clId="{6B31D28D-307F-4C0B-AED4-66E890A8F2FE}" dt="2022-12-26T17:59:16.193" v="233" actId="14100"/>
          <ac:picMkLst>
            <pc:docMk/>
            <pc:sldMk cId="1384117057" sldId="306"/>
            <ac:picMk id="3" creationId="{DEEE9FE5-C719-4095-13A0-1AC33BD2A1FC}"/>
          </ac:picMkLst>
        </pc:picChg>
      </pc:sldChg>
      <pc:sldChg chg="addSp modSp add mod">
        <pc:chgData name="Tejasree MS" userId="bd479b49e49d977d" providerId="LiveId" clId="{6B31D28D-307F-4C0B-AED4-66E890A8F2FE}" dt="2022-12-26T17:59:03.618" v="229" actId="14100"/>
        <pc:sldMkLst>
          <pc:docMk/>
          <pc:sldMk cId="342192850" sldId="307"/>
        </pc:sldMkLst>
        <pc:picChg chg="add mod">
          <ac:chgData name="Tejasree MS" userId="bd479b49e49d977d" providerId="LiveId" clId="{6B31D28D-307F-4C0B-AED4-66E890A8F2FE}" dt="2022-12-26T17:59:03.618" v="229" actId="14100"/>
          <ac:picMkLst>
            <pc:docMk/>
            <pc:sldMk cId="342192850" sldId="307"/>
            <ac:picMk id="3" creationId="{77C2FAF7-E5E8-E418-CA43-79E57EF09AE2}"/>
          </ac:picMkLst>
        </pc:picChg>
      </pc:sldChg>
      <pc:sldChg chg="addSp modSp add mod">
        <pc:chgData name="Tejasree MS" userId="bd479b49e49d977d" providerId="LiveId" clId="{6B31D28D-307F-4C0B-AED4-66E890A8F2FE}" dt="2022-12-26T17:58:53.366" v="227" actId="14100"/>
        <pc:sldMkLst>
          <pc:docMk/>
          <pc:sldMk cId="3217419568" sldId="308"/>
        </pc:sldMkLst>
        <pc:picChg chg="add mod">
          <ac:chgData name="Tejasree MS" userId="bd479b49e49d977d" providerId="LiveId" clId="{6B31D28D-307F-4C0B-AED4-66E890A8F2FE}" dt="2022-12-26T17:58:53.366" v="227" actId="14100"/>
          <ac:picMkLst>
            <pc:docMk/>
            <pc:sldMk cId="3217419568" sldId="308"/>
            <ac:picMk id="3" creationId="{EC133C7A-2BDC-B0CC-7FA4-BB07BBDDC395}"/>
          </ac:picMkLst>
        </pc:picChg>
      </pc:sldChg>
      <pc:sldChg chg="addSp modSp add mod">
        <pc:chgData name="Tejasree MS" userId="bd479b49e49d977d" providerId="LiveId" clId="{6B31D28D-307F-4C0B-AED4-66E890A8F2FE}" dt="2022-12-26T17:58:43.671" v="225" actId="14100"/>
        <pc:sldMkLst>
          <pc:docMk/>
          <pc:sldMk cId="4158718063" sldId="309"/>
        </pc:sldMkLst>
        <pc:picChg chg="add mod">
          <ac:chgData name="Tejasree MS" userId="bd479b49e49d977d" providerId="LiveId" clId="{6B31D28D-307F-4C0B-AED4-66E890A8F2FE}" dt="2022-12-26T17:58:43.671" v="225" actId="14100"/>
          <ac:picMkLst>
            <pc:docMk/>
            <pc:sldMk cId="4158718063" sldId="309"/>
            <ac:picMk id="3" creationId="{16C38E59-4867-504A-8B7D-BE55C65B8F23}"/>
          </ac:picMkLst>
        </pc:picChg>
      </pc:sldChg>
      <pc:sldChg chg="addSp delSp modSp add mod">
        <pc:chgData name="Tejasree MS" userId="bd479b49e49d977d" providerId="LiveId" clId="{6B31D28D-307F-4C0B-AED4-66E890A8F2FE}" dt="2022-12-26T17:58:34.065" v="223" actId="14100"/>
        <pc:sldMkLst>
          <pc:docMk/>
          <pc:sldMk cId="3343493670" sldId="310"/>
        </pc:sldMkLst>
        <pc:picChg chg="del">
          <ac:chgData name="Tejasree MS" userId="bd479b49e49d977d" providerId="LiveId" clId="{6B31D28D-307F-4C0B-AED4-66E890A8F2FE}" dt="2022-12-26T17:44:48.987" v="69" actId="478"/>
          <ac:picMkLst>
            <pc:docMk/>
            <pc:sldMk cId="3343493670" sldId="310"/>
            <ac:picMk id="3" creationId="{16C38E59-4867-504A-8B7D-BE55C65B8F23}"/>
          </ac:picMkLst>
        </pc:picChg>
        <pc:picChg chg="add mod">
          <ac:chgData name="Tejasree MS" userId="bd479b49e49d977d" providerId="LiveId" clId="{6B31D28D-307F-4C0B-AED4-66E890A8F2FE}" dt="2022-12-26T17:58:34.065" v="223" actId="14100"/>
          <ac:picMkLst>
            <pc:docMk/>
            <pc:sldMk cId="3343493670" sldId="310"/>
            <ac:picMk id="6" creationId="{E23A729E-16AE-B477-046A-A2654F6137CA}"/>
          </ac:picMkLst>
        </pc:picChg>
      </pc:sldChg>
      <pc:sldChg chg="add">
        <pc:chgData name="Tejasree MS" userId="bd479b49e49d977d" providerId="LiveId" clId="{6B31D28D-307F-4C0B-AED4-66E890A8F2FE}" dt="2022-12-26T18:02:04.025" v="341"/>
        <pc:sldMkLst>
          <pc:docMk/>
          <pc:sldMk cId="287995806" sldId="311"/>
        </pc:sldMkLst>
      </pc:sldChg>
      <pc:sldChg chg="addSp delSp modSp add del mod">
        <pc:chgData name="Tejasree MS" userId="bd479b49e49d977d" providerId="LiveId" clId="{6B31D28D-307F-4C0B-AED4-66E890A8F2FE}" dt="2022-12-26T18:02:01.492" v="340" actId="2696"/>
        <pc:sldMkLst>
          <pc:docMk/>
          <pc:sldMk cId="593465642" sldId="311"/>
        </pc:sldMkLst>
        <pc:picChg chg="del">
          <ac:chgData name="Tejasree MS" userId="bd479b49e49d977d" providerId="LiveId" clId="{6B31D28D-307F-4C0B-AED4-66E890A8F2FE}" dt="2022-12-26T17:44:52.159" v="71" actId="478"/>
          <ac:picMkLst>
            <pc:docMk/>
            <pc:sldMk cId="593465642" sldId="311"/>
            <ac:picMk id="3" creationId="{16C38E59-4867-504A-8B7D-BE55C65B8F23}"/>
          </ac:picMkLst>
        </pc:picChg>
        <pc:picChg chg="add mod">
          <ac:chgData name="Tejasree MS" userId="bd479b49e49d977d" providerId="LiveId" clId="{6B31D28D-307F-4C0B-AED4-66E890A8F2FE}" dt="2022-12-26T17:58:25.104" v="221" actId="14100"/>
          <ac:picMkLst>
            <pc:docMk/>
            <pc:sldMk cId="593465642" sldId="311"/>
            <ac:picMk id="6" creationId="{3570CA9A-480B-309B-9865-E1781622D1F9}"/>
          </ac:picMkLst>
        </pc:picChg>
      </pc:sldChg>
      <pc:sldChg chg="addSp delSp modSp add mod">
        <pc:chgData name="Tejasree MS" userId="bd479b49e49d977d" providerId="LiveId" clId="{6B31D28D-307F-4C0B-AED4-66E890A8F2FE}" dt="2022-12-26T18:14:55.141" v="355"/>
        <pc:sldMkLst>
          <pc:docMk/>
          <pc:sldMk cId="220489849" sldId="312"/>
        </pc:sldMkLst>
        <pc:spChg chg="add del">
          <ac:chgData name="Tejasree MS" userId="bd479b49e49d977d" providerId="LiveId" clId="{6B31D28D-307F-4C0B-AED4-66E890A8F2FE}" dt="2022-12-26T18:14:38.012" v="354" actId="478"/>
          <ac:spMkLst>
            <pc:docMk/>
            <pc:sldMk cId="220489849" sldId="312"/>
            <ac:spMk id="6" creationId="{8F2BD21A-BF37-55A1-D0BD-D9D9DC1DD9A6}"/>
          </ac:spMkLst>
        </pc:spChg>
        <pc:picChg chg="del">
          <ac:chgData name="Tejasree MS" userId="bd479b49e49d977d" providerId="LiveId" clId="{6B31D28D-307F-4C0B-AED4-66E890A8F2FE}" dt="2022-12-26T18:14:35.803" v="352" actId="478"/>
          <ac:picMkLst>
            <pc:docMk/>
            <pc:sldMk cId="220489849" sldId="312"/>
            <ac:picMk id="3" creationId="{F331B7A0-B004-FF3A-6DB6-3D6BDBBEA76A}"/>
          </ac:picMkLst>
        </pc:picChg>
        <pc:picChg chg="add mod">
          <ac:chgData name="Tejasree MS" userId="bd479b49e49d977d" providerId="LiveId" clId="{6B31D28D-307F-4C0B-AED4-66E890A8F2FE}" dt="2022-12-26T18:14:55.141" v="355"/>
          <ac:picMkLst>
            <pc:docMk/>
            <pc:sldMk cId="220489849" sldId="312"/>
            <ac:picMk id="8" creationId="{80B8FFE6-5526-ECDC-FCE5-AFDBAA1A8670}"/>
          </ac:picMkLst>
        </pc:picChg>
      </pc:sldChg>
      <pc:sldChg chg="addSp modSp add del mod">
        <pc:chgData name="Tejasree MS" userId="bd479b49e49d977d" providerId="LiveId" clId="{6B31D28D-307F-4C0B-AED4-66E890A8F2FE}" dt="2022-12-26T18:02:01.492" v="340" actId="2696"/>
        <pc:sldMkLst>
          <pc:docMk/>
          <pc:sldMk cId="3877588865" sldId="312"/>
        </pc:sldMkLst>
        <pc:picChg chg="add mod">
          <ac:chgData name="Tejasree MS" userId="bd479b49e49d977d" providerId="LiveId" clId="{6B31D28D-307F-4C0B-AED4-66E890A8F2FE}" dt="2022-12-26T17:58:16.829" v="219" actId="14100"/>
          <ac:picMkLst>
            <pc:docMk/>
            <pc:sldMk cId="3877588865" sldId="312"/>
            <ac:picMk id="3" creationId="{F331B7A0-B004-FF3A-6DB6-3D6BDBBEA76A}"/>
          </ac:picMkLst>
        </pc:picChg>
      </pc:sldChg>
      <pc:sldChg chg="addSp delSp modSp add mod">
        <pc:chgData name="Tejasree MS" userId="bd479b49e49d977d" providerId="LiveId" clId="{6B31D28D-307F-4C0B-AED4-66E890A8F2FE}" dt="2022-12-26T18:15:32.669" v="357"/>
        <pc:sldMkLst>
          <pc:docMk/>
          <pc:sldMk cId="1002059989" sldId="313"/>
        </pc:sldMkLst>
        <pc:picChg chg="del">
          <ac:chgData name="Tejasree MS" userId="bd479b49e49d977d" providerId="LiveId" clId="{6B31D28D-307F-4C0B-AED4-66E890A8F2FE}" dt="2022-12-26T18:15:32.279" v="356" actId="478"/>
          <ac:picMkLst>
            <pc:docMk/>
            <pc:sldMk cId="1002059989" sldId="313"/>
            <ac:picMk id="3" creationId="{5E427111-1021-17DF-C861-7432EF6B2688}"/>
          </ac:picMkLst>
        </pc:picChg>
        <pc:picChg chg="add mod">
          <ac:chgData name="Tejasree MS" userId="bd479b49e49d977d" providerId="LiveId" clId="{6B31D28D-307F-4C0B-AED4-66E890A8F2FE}" dt="2022-12-26T18:15:32.669" v="357"/>
          <ac:picMkLst>
            <pc:docMk/>
            <pc:sldMk cId="1002059989" sldId="313"/>
            <ac:picMk id="7" creationId="{E8D2F7BC-8A2A-BB1A-EA06-A995A7B0A201}"/>
          </ac:picMkLst>
        </pc:picChg>
      </pc:sldChg>
      <pc:sldChg chg="addSp modSp add del mod">
        <pc:chgData name="Tejasree MS" userId="bd479b49e49d977d" providerId="LiveId" clId="{6B31D28D-307F-4C0B-AED4-66E890A8F2FE}" dt="2022-12-26T18:02:01.492" v="340" actId="2696"/>
        <pc:sldMkLst>
          <pc:docMk/>
          <pc:sldMk cId="1669206271" sldId="313"/>
        </pc:sldMkLst>
        <pc:picChg chg="add mod">
          <ac:chgData name="Tejasree MS" userId="bd479b49e49d977d" providerId="LiveId" clId="{6B31D28D-307F-4C0B-AED4-66E890A8F2FE}" dt="2022-12-26T17:58:05.589" v="216" actId="14100"/>
          <ac:picMkLst>
            <pc:docMk/>
            <pc:sldMk cId="1669206271" sldId="313"/>
            <ac:picMk id="3" creationId="{5E427111-1021-17DF-C861-7432EF6B2688}"/>
          </ac:picMkLst>
        </pc:picChg>
      </pc:sldChg>
      <pc:sldChg chg="addSp modSp add mod">
        <pc:chgData name="Tejasree MS" userId="bd479b49e49d977d" providerId="LiveId" clId="{6B31D28D-307F-4C0B-AED4-66E890A8F2FE}" dt="2022-12-26T17:53:50.563" v="166" actId="1076"/>
        <pc:sldMkLst>
          <pc:docMk/>
          <pc:sldMk cId="3972016656" sldId="314"/>
        </pc:sldMkLst>
        <pc:picChg chg="add mod">
          <ac:chgData name="Tejasree MS" userId="bd479b49e49d977d" providerId="LiveId" clId="{6B31D28D-307F-4C0B-AED4-66E890A8F2FE}" dt="2022-12-26T17:53:50.563" v="166" actId="1076"/>
          <ac:picMkLst>
            <pc:docMk/>
            <pc:sldMk cId="3972016656" sldId="314"/>
            <ac:picMk id="3" creationId="{99D33D2C-3146-4D6D-60B0-9F6125FE5DD1}"/>
          </ac:picMkLst>
        </pc:picChg>
      </pc:sldChg>
      <pc:sldChg chg="addSp modSp add mod">
        <pc:chgData name="Tejasree MS" userId="bd479b49e49d977d" providerId="LiveId" clId="{6B31D28D-307F-4C0B-AED4-66E890A8F2FE}" dt="2022-12-26T18:02:59.219" v="345" actId="1035"/>
        <pc:sldMkLst>
          <pc:docMk/>
          <pc:sldMk cId="1975659103" sldId="315"/>
        </pc:sldMkLst>
        <pc:picChg chg="add mod">
          <ac:chgData name="Tejasree MS" userId="bd479b49e49d977d" providerId="LiveId" clId="{6B31D28D-307F-4C0B-AED4-66E890A8F2FE}" dt="2022-12-26T18:02:59.219" v="345" actId="1035"/>
          <ac:picMkLst>
            <pc:docMk/>
            <pc:sldMk cId="1975659103" sldId="315"/>
            <ac:picMk id="3" creationId="{6D62BC10-39D9-3694-530E-E4E74A4A27E9}"/>
          </ac:picMkLst>
        </pc:picChg>
      </pc:sldChg>
      <pc:sldChg chg="addSp delSp modSp add">
        <pc:chgData name="Tejasree MS" userId="bd479b49e49d977d" providerId="LiveId" clId="{6B31D28D-307F-4C0B-AED4-66E890A8F2FE}" dt="2022-12-26T17:53:29.279" v="162" actId="1076"/>
        <pc:sldMkLst>
          <pc:docMk/>
          <pc:sldMk cId="2097618585" sldId="316"/>
        </pc:sldMkLst>
        <pc:spChg chg="add">
          <ac:chgData name="Tejasree MS" userId="bd479b49e49d977d" providerId="LiveId" clId="{6B31D28D-307F-4C0B-AED4-66E890A8F2FE}" dt="2022-12-26T17:46:35.498" v="83"/>
          <ac:spMkLst>
            <pc:docMk/>
            <pc:sldMk cId="2097618585" sldId="316"/>
            <ac:spMk id="3" creationId="{748D9A2A-C694-8C63-A59B-A4A65CC090C3}"/>
          </ac:spMkLst>
        </pc:spChg>
        <pc:spChg chg="add">
          <ac:chgData name="Tejasree MS" userId="bd479b49e49d977d" providerId="LiveId" clId="{6B31D28D-307F-4C0B-AED4-66E890A8F2FE}" dt="2022-12-26T17:46:35.498" v="83"/>
          <ac:spMkLst>
            <pc:docMk/>
            <pc:sldMk cId="2097618585" sldId="316"/>
            <ac:spMk id="6" creationId="{B0C0A404-754D-1EBC-FF94-79C122E795D3}"/>
          </ac:spMkLst>
        </pc:spChg>
        <pc:spChg chg="add">
          <ac:chgData name="Tejasree MS" userId="bd479b49e49d977d" providerId="LiveId" clId="{6B31D28D-307F-4C0B-AED4-66E890A8F2FE}" dt="2022-12-26T17:46:35.498" v="83"/>
          <ac:spMkLst>
            <pc:docMk/>
            <pc:sldMk cId="2097618585" sldId="316"/>
            <ac:spMk id="7" creationId="{8B47A442-DC8F-9CCC-93A8-D07141F58361}"/>
          </ac:spMkLst>
        </pc:spChg>
        <pc:picChg chg="add del mod">
          <ac:chgData name="Tejasree MS" userId="bd479b49e49d977d" providerId="LiveId" clId="{6B31D28D-307F-4C0B-AED4-66E890A8F2FE}" dt="2022-12-26T17:46:47.835" v="86" actId="478"/>
          <ac:picMkLst>
            <pc:docMk/>
            <pc:sldMk cId="2097618585" sldId="316"/>
            <ac:picMk id="8" creationId="{A160C569-937A-380E-4657-193781FDB7CA}"/>
          </ac:picMkLst>
        </pc:picChg>
        <pc:picChg chg="add del">
          <ac:chgData name="Tejasree MS" userId="bd479b49e49d977d" providerId="LiveId" clId="{6B31D28D-307F-4C0B-AED4-66E890A8F2FE}" dt="2022-12-26T17:46:39.364" v="84" actId="21"/>
          <ac:picMkLst>
            <pc:docMk/>
            <pc:sldMk cId="2097618585" sldId="316"/>
            <ac:picMk id="1025" creationId="{0F827C94-C81E-9DF9-745B-4FDCB7166495}"/>
          </ac:picMkLst>
        </pc:picChg>
        <pc:picChg chg="add mod">
          <ac:chgData name="Tejasree MS" userId="bd479b49e49d977d" providerId="LiveId" clId="{6B31D28D-307F-4C0B-AED4-66E890A8F2FE}" dt="2022-12-26T17:53:29.279" v="162" actId="1076"/>
          <ac:picMkLst>
            <pc:docMk/>
            <pc:sldMk cId="2097618585" sldId="316"/>
            <ac:picMk id="1026" creationId="{D2EA76EC-F2AF-7B33-A338-EDC9B2A46C74}"/>
          </ac:picMkLst>
        </pc:picChg>
      </pc:sldChg>
      <pc:sldChg chg="addSp delSp modSp add del">
        <pc:chgData name="Tejasree MS" userId="bd479b49e49d977d" providerId="LiveId" clId="{6B31D28D-307F-4C0B-AED4-66E890A8F2FE}" dt="2022-12-26T17:50:01.542" v="128" actId="47"/>
        <pc:sldMkLst>
          <pc:docMk/>
          <pc:sldMk cId="1404640862" sldId="317"/>
        </pc:sldMkLst>
        <pc:spChg chg="add">
          <ac:chgData name="Tejasree MS" userId="bd479b49e49d977d" providerId="LiveId" clId="{6B31D28D-307F-4C0B-AED4-66E890A8F2FE}" dt="2022-12-26T17:47:42.897" v="103"/>
          <ac:spMkLst>
            <pc:docMk/>
            <pc:sldMk cId="1404640862" sldId="317"/>
            <ac:spMk id="8" creationId="{D6D4DF4D-5B24-243C-7DB0-505ED8F919D9}"/>
          </ac:spMkLst>
        </pc:spChg>
        <pc:spChg chg="add">
          <ac:chgData name="Tejasree MS" userId="bd479b49e49d977d" providerId="LiveId" clId="{6B31D28D-307F-4C0B-AED4-66E890A8F2FE}" dt="2022-12-26T17:47:42.897" v="103"/>
          <ac:spMkLst>
            <pc:docMk/>
            <pc:sldMk cId="1404640862" sldId="317"/>
            <ac:spMk id="9" creationId="{809BB3A7-952F-CF69-1325-8A17E1225A4F}"/>
          </ac:spMkLst>
        </pc:spChg>
        <pc:spChg chg="add del">
          <ac:chgData name="Tejasree MS" userId="bd479b49e49d977d" providerId="LiveId" clId="{6B31D28D-307F-4C0B-AED4-66E890A8F2FE}" dt="2022-12-26T17:48:49.009" v="119" actId="478"/>
          <ac:spMkLst>
            <pc:docMk/>
            <pc:sldMk cId="1404640862" sldId="317"/>
            <ac:spMk id="10" creationId="{2BE88B27-10D0-6C5D-34C6-A7FF96368730}"/>
          </ac:spMkLst>
        </pc:spChg>
        <pc:spChg chg="add">
          <ac:chgData name="Tejasree MS" userId="bd479b49e49d977d" providerId="LiveId" clId="{6B31D28D-307F-4C0B-AED4-66E890A8F2FE}" dt="2022-12-26T17:47:42.897" v="103"/>
          <ac:spMkLst>
            <pc:docMk/>
            <pc:sldMk cId="1404640862" sldId="317"/>
            <ac:spMk id="11" creationId="{0AA9B1CD-6468-E90B-358E-42A9B514EAC6}"/>
          </ac:spMkLst>
        </pc:spChg>
        <pc:spChg chg="add">
          <ac:chgData name="Tejasree MS" userId="bd479b49e49d977d" providerId="LiveId" clId="{6B31D28D-307F-4C0B-AED4-66E890A8F2FE}" dt="2022-12-26T17:47:42.897" v="103"/>
          <ac:spMkLst>
            <pc:docMk/>
            <pc:sldMk cId="1404640862" sldId="317"/>
            <ac:spMk id="12" creationId="{6AC06FF7-B1C7-CD6E-FE4D-DFA57FDB04E7}"/>
          </ac:spMkLst>
        </pc:spChg>
        <pc:spChg chg="add">
          <ac:chgData name="Tejasree MS" userId="bd479b49e49d977d" providerId="LiveId" clId="{6B31D28D-307F-4C0B-AED4-66E890A8F2FE}" dt="2022-12-26T17:47:42.897" v="103"/>
          <ac:spMkLst>
            <pc:docMk/>
            <pc:sldMk cId="1404640862" sldId="317"/>
            <ac:spMk id="13" creationId="{B23C3709-CBFE-20DC-AF61-427124F472A1}"/>
          </ac:spMkLst>
        </pc:spChg>
        <pc:spChg chg="add">
          <ac:chgData name="Tejasree MS" userId="bd479b49e49d977d" providerId="LiveId" clId="{6B31D28D-307F-4C0B-AED4-66E890A8F2FE}" dt="2022-12-26T17:47:42.897" v="103"/>
          <ac:spMkLst>
            <pc:docMk/>
            <pc:sldMk cId="1404640862" sldId="317"/>
            <ac:spMk id="14" creationId="{7F361583-7F9A-0CC9-20F9-5DB2B6FEC74E}"/>
          </ac:spMkLst>
        </pc:spChg>
        <pc:spChg chg="add">
          <ac:chgData name="Tejasree MS" userId="bd479b49e49d977d" providerId="LiveId" clId="{6B31D28D-307F-4C0B-AED4-66E890A8F2FE}" dt="2022-12-26T17:47:42.897" v="103"/>
          <ac:spMkLst>
            <pc:docMk/>
            <pc:sldMk cId="1404640862" sldId="317"/>
            <ac:spMk id="15" creationId="{90D126D4-A791-CE43-593B-85AA3AF996AD}"/>
          </ac:spMkLst>
        </pc:spChg>
        <pc:spChg chg="add">
          <ac:chgData name="Tejasree MS" userId="bd479b49e49d977d" providerId="LiveId" clId="{6B31D28D-307F-4C0B-AED4-66E890A8F2FE}" dt="2022-12-26T17:47:42.897" v="103"/>
          <ac:spMkLst>
            <pc:docMk/>
            <pc:sldMk cId="1404640862" sldId="317"/>
            <ac:spMk id="16" creationId="{E877F60F-7495-C1D6-1E7A-8453B22C2DC9}"/>
          </ac:spMkLst>
        </pc:spChg>
        <pc:spChg chg="add">
          <ac:chgData name="Tejasree MS" userId="bd479b49e49d977d" providerId="LiveId" clId="{6B31D28D-307F-4C0B-AED4-66E890A8F2FE}" dt="2022-12-26T17:47:42.897" v="103"/>
          <ac:spMkLst>
            <pc:docMk/>
            <pc:sldMk cId="1404640862" sldId="317"/>
            <ac:spMk id="17" creationId="{5B6F74D0-AAFB-4282-E920-083B40255D3A}"/>
          </ac:spMkLst>
        </pc:spChg>
        <pc:picChg chg="del">
          <ac:chgData name="Tejasree MS" userId="bd479b49e49d977d" providerId="LiveId" clId="{6B31D28D-307F-4C0B-AED4-66E890A8F2FE}" dt="2022-12-26T17:47:16.326" v="92" actId="478"/>
          <ac:picMkLst>
            <pc:docMk/>
            <pc:sldMk cId="1404640862" sldId="317"/>
            <ac:picMk id="1026" creationId="{D2EA76EC-F2AF-7B33-A338-EDC9B2A46C74}"/>
          </ac:picMkLst>
        </pc:picChg>
        <pc:picChg chg="add del">
          <ac:chgData name="Tejasree MS" userId="bd479b49e49d977d" providerId="LiveId" clId="{6B31D28D-307F-4C0B-AED4-66E890A8F2FE}" dt="2022-12-26T17:48:20.211" v="110" actId="21"/>
          <ac:picMkLst>
            <pc:docMk/>
            <pc:sldMk cId="1404640862" sldId="317"/>
            <ac:picMk id="12289" creationId="{6DA8C428-ADD4-B2E0-BBCD-67BB34A75D51}"/>
          </ac:picMkLst>
        </pc:picChg>
        <pc:picChg chg="add del">
          <ac:chgData name="Tejasree MS" userId="bd479b49e49d977d" providerId="LiveId" clId="{6B31D28D-307F-4C0B-AED4-66E890A8F2FE}" dt="2022-12-26T17:48:58.931" v="123" actId="478"/>
          <ac:picMkLst>
            <pc:docMk/>
            <pc:sldMk cId="1404640862" sldId="317"/>
            <ac:picMk id="12290" creationId="{C163E847-E07E-F7B0-F9CF-ECF1B2B529A3}"/>
          </ac:picMkLst>
        </pc:picChg>
        <pc:picChg chg="add del">
          <ac:chgData name="Tejasree MS" userId="bd479b49e49d977d" providerId="LiveId" clId="{6B31D28D-307F-4C0B-AED4-66E890A8F2FE}" dt="2022-12-26T17:48:56.334" v="122" actId="478"/>
          <ac:picMkLst>
            <pc:docMk/>
            <pc:sldMk cId="1404640862" sldId="317"/>
            <ac:picMk id="12291" creationId="{397489E5-6AC3-3D4B-FA5D-2042AA7CF439}"/>
          </ac:picMkLst>
        </pc:picChg>
        <pc:picChg chg="add del">
          <ac:chgData name="Tejasree MS" userId="bd479b49e49d977d" providerId="LiveId" clId="{6B31D28D-307F-4C0B-AED4-66E890A8F2FE}" dt="2022-12-26T17:48:54.577" v="121" actId="478"/>
          <ac:picMkLst>
            <pc:docMk/>
            <pc:sldMk cId="1404640862" sldId="317"/>
            <ac:picMk id="12292" creationId="{FC87498E-73C7-EE62-7DB0-4024E9B2888A}"/>
          </ac:picMkLst>
        </pc:picChg>
        <pc:picChg chg="add del">
          <ac:chgData name="Tejasree MS" userId="bd479b49e49d977d" providerId="LiveId" clId="{6B31D28D-307F-4C0B-AED4-66E890A8F2FE}" dt="2022-12-26T17:48:53.496" v="120" actId="478"/>
          <ac:picMkLst>
            <pc:docMk/>
            <pc:sldMk cId="1404640862" sldId="317"/>
            <ac:picMk id="12293" creationId="{E3B51E34-B7B8-3271-A0ED-0E1BD8F2557C}"/>
          </ac:picMkLst>
        </pc:picChg>
        <pc:picChg chg="add del">
          <ac:chgData name="Tejasree MS" userId="bd479b49e49d977d" providerId="LiveId" clId="{6B31D28D-307F-4C0B-AED4-66E890A8F2FE}" dt="2022-12-26T17:48:40.640" v="116" actId="21"/>
          <ac:picMkLst>
            <pc:docMk/>
            <pc:sldMk cId="1404640862" sldId="317"/>
            <ac:picMk id="12294" creationId="{02D86904-90FF-5C27-8947-C7923C60B00F}"/>
          </ac:picMkLst>
        </pc:picChg>
        <pc:picChg chg="add del">
          <ac:chgData name="Tejasree MS" userId="bd479b49e49d977d" providerId="LiveId" clId="{6B31D28D-307F-4C0B-AED4-66E890A8F2FE}" dt="2022-12-26T17:47:57.006" v="106" actId="21"/>
          <ac:picMkLst>
            <pc:docMk/>
            <pc:sldMk cId="1404640862" sldId="317"/>
            <ac:picMk id="12295" creationId="{C0FD11AD-5C22-DE78-94C7-1F1424724614}"/>
          </ac:picMkLst>
        </pc:picChg>
        <pc:picChg chg="add del">
          <ac:chgData name="Tejasree MS" userId="bd479b49e49d977d" providerId="LiveId" clId="{6B31D28D-307F-4C0B-AED4-66E890A8F2FE}" dt="2022-12-26T17:47:51.459" v="104" actId="21"/>
          <ac:picMkLst>
            <pc:docMk/>
            <pc:sldMk cId="1404640862" sldId="317"/>
            <ac:picMk id="12296" creationId="{12FD8E4B-D34C-1B0E-EBD5-07631AAD813C}"/>
          </ac:picMkLst>
        </pc:picChg>
        <pc:picChg chg="add del mod">
          <ac:chgData name="Tejasree MS" userId="bd479b49e49d977d" providerId="LiveId" clId="{6B31D28D-307F-4C0B-AED4-66E890A8F2FE}" dt="2022-12-26T17:49:58.956" v="127" actId="478"/>
          <ac:picMkLst>
            <pc:docMk/>
            <pc:sldMk cId="1404640862" sldId="317"/>
            <ac:picMk id="12297" creationId="{54684151-64FB-32A5-6163-AE124722F2E9}"/>
          </ac:picMkLst>
        </pc:picChg>
      </pc:sldChg>
      <pc:sldChg chg="addSp delSp modSp add mod">
        <pc:chgData name="Tejasree MS" userId="bd479b49e49d977d" providerId="LiveId" clId="{6B31D28D-307F-4C0B-AED4-66E890A8F2FE}" dt="2022-12-26T17:53:17.992" v="160" actId="1076"/>
        <pc:sldMkLst>
          <pc:docMk/>
          <pc:sldMk cId="2145484409" sldId="318"/>
        </pc:sldMkLst>
        <pc:picChg chg="add del mod">
          <ac:chgData name="Tejasree MS" userId="bd479b49e49d977d" providerId="LiveId" clId="{6B31D28D-307F-4C0B-AED4-66E890A8F2FE}" dt="2022-12-26T17:50:09.120" v="130" actId="478"/>
          <ac:picMkLst>
            <pc:docMk/>
            <pc:sldMk cId="2145484409" sldId="318"/>
            <ac:picMk id="8" creationId="{58494F21-7E63-F42F-54CD-CF8140C337EB}"/>
          </ac:picMkLst>
        </pc:picChg>
        <pc:picChg chg="add mod">
          <ac:chgData name="Tejasree MS" userId="bd479b49e49d977d" providerId="LiveId" clId="{6B31D28D-307F-4C0B-AED4-66E890A8F2FE}" dt="2022-12-26T17:53:17.992" v="160" actId="1076"/>
          <ac:picMkLst>
            <pc:docMk/>
            <pc:sldMk cId="2145484409" sldId="318"/>
            <ac:picMk id="9" creationId="{ABC65C51-FBD7-EA57-E312-F08366E5E824}"/>
          </ac:picMkLst>
        </pc:picChg>
      </pc:sldChg>
      <pc:sldChg chg="addSp modSp add">
        <pc:chgData name="Tejasree MS" userId="bd479b49e49d977d" providerId="LiveId" clId="{6B31D28D-307F-4C0B-AED4-66E890A8F2FE}" dt="2022-12-26T18:04:38.855" v="348" actId="1035"/>
        <pc:sldMkLst>
          <pc:docMk/>
          <pc:sldMk cId="3178667246" sldId="319"/>
        </pc:sldMkLst>
        <pc:picChg chg="add mod">
          <ac:chgData name="Tejasree MS" userId="bd479b49e49d977d" providerId="LiveId" clId="{6B31D28D-307F-4C0B-AED4-66E890A8F2FE}" dt="2022-12-26T18:04:38.855" v="348" actId="1035"/>
          <ac:picMkLst>
            <pc:docMk/>
            <pc:sldMk cId="3178667246" sldId="319"/>
            <ac:picMk id="8" creationId="{B466FF18-2592-5E48-256F-17B3B066AB41}"/>
          </ac:picMkLst>
        </pc:picChg>
      </pc:sldChg>
      <pc:sldChg chg="addSp delSp modSp add mod">
        <pc:chgData name="Tejasree MS" userId="bd479b49e49d977d" providerId="LiveId" clId="{6B31D28D-307F-4C0B-AED4-66E890A8F2FE}" dt="2022-12-26T17:52:44.850" v="154" actId="1076"/>
        <pc:sldMkLst>
          <pc:docMk/>
          <pc:sldMk cId="1227841910" sldId="320"/>
        </pc:sldMkLst>
        <pc:picChg chg="add del mod">
          <ac:chgData name="Tejasree MS" userId="bd479b49e49d977d" providerId="LiveId" clId="{6B31D28D-307F-4C0B-AED4-66E890A8F2FE}" dt="2022-12-26T17:48:31.591" v="113" actId="478"/>
          <ac:picMkLst>
            <pc:docMk/>
            <pc:sldMk cId="1227841910" sldId="320"/>
            <ac:picMk id="8" creationId="{5F7F8184-1CDC-E700-1D86-56056BCA93A5}"/>
          </ac:picMkLst>
        </pc:picChg>
        <pc:picChg chg="add del mod">
          <ac:chgData name="Tejasree MS" userId="bd479b49e49d977d" providerId="LiveId" clId="{6B31D28D-307F-4C0B-AED4-66E890A8F2FE}" dt="2022-12-26T17:48:35.831" v="115" actId="21"/>
          <ac:picMkLst>
            <pc:docMk/>
            <pc:sldMk cId="1227841910" sldId="320"/>
            <ac:picMk id="9" creationId="{356D78BD-ED2B-554E-97F4-F197D4D8F2DA}"/>
          </ac:picMkLst>
        </pc:picChg>
        <pc:picChg chg="add del mod">
          <ac:chgData name="Tejasree MS" userId="bd479b49e49d977d" providerId="LiveId" clId="{6B31D28D-307F-4C0B-AED4-66E890A8F2FE}" dt="2022-12-26T17:48:43.678" v="118" actId="21"/>
          <ac:picMkLst>
            <pc:docMk/>
            <pc:sldMk cId="1227841910" sldId="320"/>
            <ac:picMk id="10" creationId="{DCB03040-7BD1-7A2E-4CC3-120C9F8D585E}"/>
          </ac:picMkLst>
        </pc:picChg>
        <pc:picChg chg="add mod">
          <ac:chgData name="Tejasree MS" userId="bd479b49e49d977d" providerId="LiveId" clId="{6B31D28D-307F-4C0B-AED4-66E890A8F2FE}" dt="2022-12-26T17:52:44.850" v="154" actId="1076"/>
          <ac:picMkLst>
            <pc:docMk/>
            <pc:sldMk cId="1227841910" sldId="320"/>
            <ac:picMk id="11" creationId="{FA28F987-6753-81A2-979B-785624A1B148}"/>
          </ac:picMkLst>
        </pc:picChg>
      </pc:sldChg>
      <pc:sldChg chg="addSp modSp add mod">
        <pc:chgData name="Tejasree MS" userId="bd479b49e49d977d" providerId="LiveId" clId="{6B31D28D-307F-4C0B-AED4-66E890A8F2FE}" dt="2022-12-26T17:52:27.821" v="151" actId="1076"/>
        <pc:sldMkLst>
          <pc:docMk/>
          <pc:sldMk cId="4274798476" sldId="321"/>
        </pc:sldMkLst>
        <pc:picChg chg="add mod">
          <ac:chgData name="Tejasree MS" userId="bd479b49e49d977d" providerId="LiveId" clId="{6B31D28D-307F-4C0B-AED4-66E890A8F2FE}" dt="2022-12-26T17:52:27.821" v="151" actId="1076"/>
          <ac:picMkLst>
            <pc:docMk/>
            <pc:sldMk cId="4274798476" sldId="321"/>
            <ac:picMk id="8" creationId="{E4F0DB38-4BA2-BA64-4B93-B75CBF3198E8}"/>
          </ac:picMkLst>
        </pc:picChg>
      </pc:sldChg>
      <pc:sldChg chg="addSp modSp add mod">
        <pc:chgData name="Tejasree MS" userId="bd479b49e49d977d" providerId="LiveId" clId="{6B31D28D-307F-4C0B-AED4-66E890A8F2FE}" dt="2022-12-26T17:52:18.395" v="149" actId="1076"/>
        <pc:sldMkLst>
          <pc:docMk/>
          <pc:sldMk cId="436664962" sldId="322"/>
        </pc:sldMkLst>
        <pc:picChg chg="add mod">
          <ac:chgData name="Tejasree MS" userId="bd479b49e49d977d" providerId="LiveId" clId="{6B31D28D-307F-4C0B-AED4-66E890A8F2FE}" dt="2022-12-26T17:52:18.395" v="149" actId="1076"/>
          <ac:picMkLst>
            <pc:docMk/>
            <pc:sldMk cId="436664962" sldId="322"/>
            <ac:picMk id="8" creationId="{034ABE02-0D83-F3C8-62A7-8DCD25524500}"/>
          </ac:picMkLst>
        </pc:picChg>
      </pc:sldChg>
      <pc:sldChg chg="addSp modSp add mod">
        <pc:chgData name="Tejasree MS" userId="bd479b49e49d977d" providerId="LiveId" clId="{6B31D28D-307F-4C0B-AED4-66E890A8F2FE}" dt="2022-12-26T17:52:06.029" v="147" actId="1076"/>
        <pc:sldMkLst>
          <pc:docMk/>
          <pc:sldMk cId="3389134840" sldId="323"/>
        </pc:sldMkLst>
        <pc:picChg chg="add mod">
          <ac:chgData name="Tejasree MS" userId="bd479b49e49d977d" providerId="LiveId" clId="{6B31D28D-307F-4C0B-AED4-66E890A8F2FE}" dt="2022-12-26T17:52:06.029" v="147" actId="1076"/>
          <ac:picMkLst>
            <pc:docMk/>
            <pc:sldMk cId="3389134840" sldId="323"/>
            <ac:picMk id="8" creationId="{09DF443E-FBA3-C317-A788-83C4018D05BC}"/>
          </ac:picMkLst>
        </pc:picChg>
      </pc:sldChg>
      <pc:sldChg chg="addSp modSp add mod">
        <pc:chgData name="Tejasree MS" userId="bd479b49e49d977d" providerId="LiveId" clId="{6B31D28D-307F-4C0B-AED4-66E890A8F2FE}" dt="2022-12-26T17:51:56.694" v="145" actId="1076"/>
        <pc:sldMkLst>
          <pc:docMk/>
          <pc:sldMk cId="3149613545" sldId="324"/>
        </pc:sldMkLst>
        <pc:picChg chg="add mod">
          <ac:chgData name="Tejasree MS" userId="bd479b49e49d977d" providerId="LiveId" clId="{6B31D28D-307F-4C0B-AED4-66E890A8F2FE}" dt="2022-12-26T17:51:56.694" v="145" actId="1076"/>
          <ac:picMkLst>
            <pc:docMk/>
            <pc:sldMk cId="3149613545" sldId="324"/>
            <ac:picMk id="8" creationId="{6778EFE1-0ECA-64A6-4B35-F464A1D90D42}"/>
          </ac:picMkLst>
        </pc:picChg>
      </pc:sldChg>
      <pc:sldChg chg="addSp modSp add mod">
        <pc:chgData name="Tejasree MS" userId="bd479b49e49d977d" providerId="LiveId" clId="{6B31D28D-307F-4C0B-AED4-66E890A8F2FE}" dt="2022-12-26T17:51:44.412" v="143" actId="1076"/>
        <pc:sldMkLst>
          <pc:docMk/>
          <pc:sldMk cId="4268564509" sldId="325"/>
        </pc:sldMkLst>
        <pc:picChg chg="add mod">
          <ac:chgData name="Tejasree MS" userId="bd479b49e49d977d" providerId="LiveId" clId="{6B31D28D-307F-4C0B-AED4-66E890A8F2FE}" dt="2022-12-26T17:51:44.412" v="143" actId="1076"/>
          <ac:picMkLst>
            <pc:docMk/>
            <pc:sldMk cId="4268564509" sldId="325"/>
            <ac:picMk id="8" creationId="{885FD9FC-C179-CEEA-4D2F-32CCCD6B798E}"/>
          </ac:picMkLst>
        </pc:picChg>
      </pc:sldChg>
      <pc:sldChg chg="addSp modSp add mod">
        <pc:chgData name="Tejasree MS" userId="bd479b49e49d977d" providerId="LiveId" clId="{6B31D28D-307F-4C0B-AED4-66E890A8F2FE}" dt="2022-12-26T17:51:29.719" v="141" actId="14100"/>
        <pc:sldMkLst>
          <pc:docMk/>
          <pc:sldMk cId="1053698673" sldId="326"/>
        </pc:sldMkLst>
        <pc:picChg chg="add mod">
          <ac:chgData name="Tejasree MS" userId="bd479b49e49d977d" providerId="LiveId" clId="{6B31D28D-307F-4C0B-AED4-66E890A8F2FE}" dt="2022-12-26T17:51:29.719" v="141" actId="14100"/>
          <ac:picMkLst>
            <pc:docMk/>
            <pc:sldMk cId="1053698673" sldId="326"/>
            <ac:picMk id="8" creationId="{03308A0B-4763-54FE-EA47-C104499790C0}"/>
          </ac:picMkLst>
        </pc:picChg>
      </pc:sldChg>
      <pc:sldChg chg="add del">
        <pc:chgData name="Tejasree MS" userId="bd479b49e49d977d" providerId="LiveId" clId="{6B31D28D-307F-4C0B-AED4-66E890A8F2FE}" dt="2022-12-26T17:51:14.153" v="139" actId="47"/>
        <pc:sldMkLst>
          <pc:docMk/>
          <pc:sldMk cId="2647819307" sldId="327"/>
        </pc:sldMkLst>
      </pc:sldChg>
      <pc:sldChg chg="modSp add">
        <pc:chgData name="Tejasree MS" userId="bd479b49e49d977d" providerId="LiveId" clId="{6B31D28D-307F-4C0B-AED4-66E890A8F2FE}" dt="2022-12-26T17:53:05.010" v="158" actId="1076"/>
        <pc:sldMkLst>
          <pc:docMk/>
          <pc:sldMk cId="2721985393" sldId="328"/>
        </pc:sldMkLst>
        <pc:picChg chg="mod">
          <ac:chgData name="Tejasree MS" userId="bd479b49e49d977d" providerId="LiveId" clId="{6B31D28D-307F-4C0B-AED4-66E890A8F2FE}" dt="2022-12-26T17:53:05.010" v="158" actId="1076"/>
          <ac:picMkLst>
            <pc:docMk/>
            <pc:sldMk cId="2721985393" sldId="328"/>
            <ac:picMk id="8" creationId="{58494F21-7E63-F42F-54CD-CF8140C337EB}"/>
          </ac:picMkLst>
        </pc:picChg>
      </pc:sldChg>
      <pc:sldChg chg="modSp add mod">
        <pc:chgData name="Tejasree MS" userId="bd479b49e49d977d" providerId="LiveId" clId="{6B31D28D-307F-4C0B-AED4-66E890A8F2FE}" dt="2022-12-26T18:00:12.275" v="260" actId="20577"/>
        <pc:sldMkLst>
          <pc:docMk/>
          <pc:sldMk cId="2176400452" sldId="329"/>
        </pc:sldMkLst>
        <pc:spChg chg="mod">
          <ac:chgData name="Tejasree MS" userId="bd479b49e49d977d" providerId="LiveId" clId="{6B31D28D-307F-4C0B-AED4-66E890A8F2FE}" dt="2022-12-26T18:00:12.275" v="260" actId="20577"/>
          <ac:spMkLst>
            <pc:docMk/>
            <pc:sldMk cId="2176400452" sldId="329"/>
            <ac:spMk id="2" creationId="{D53B219B-7E3A-7E84-6386-37313F0CFB09}"/>
          </ac:spMkLst>
        </pc:spChg>
      </pc:sldChg>
      <pc:sldChg chg="modSp add del mod">
        <pc:chgData name="Tejasree MS" userId="bd479b49e49d977d" providerId="LiveId" clId="{6B31D28D-307F-4C0B-AED4-66E890A8F2FE}" dt="2022-12-26T18:01:52.929" v="338" actId="2696"/>
        <pc:sldMkLst>
          <pc:docMk/>
          <pc:sldMk cId="1479861144" sldId="330"/>
        </pc:sldMkLst>
        <pc:spChg chg="mod">
          <ac:chgData name="Tejasree MS" userId="bd479b49e49d977d" providerId="LiveId" clId="{6B31D28D-307F-4C0B-AED4-66E890A8F2FE}" dt="2022-12-26T18:00:26.893" v="277" actId="20577"/>
          <ac:spMkLst>
            <pc:docMk/>
            <pc:sldMk cId="1479861144" sldId="330"/>
            <ac:spMk id="2" creationId="{D53B219B-7E3A-7E84-6386-37313F0CFB09}"/>
          </ac:spMkLst>
        </pc:spChg>
      </pc:sldChg>
      <pc:sldChg chg="add">
        <pc:chgData name="Tejasree MS" userId="bd479b49e49d977d" providerId="LiveId" clId="{6B31D28D-307F-4C0B-AED4-66E890A8F2FE}" dt="2022-12-26T18:01:56.426" v="339"/>
        <pc:sldMkLst>
          <pc:docMk/>
          <pc:sldMk cId="3305989234" sldId="330"/>
        </pc:sldMkLst>
      </pc:sldChg>
      <pc:sldChg chg="modSp add mod">
        <pc:chgData name="Tejasree MS" userId="bd479b49e49d977d" providerId="LiveId" clId="{6B31D28D-307F-4C0B-AED4-66E890A8F2FE}" dt="2022-12-26T18:01:29.831" v="337" actId="20577"/>
        <pc:sldMkLst>
          <pc:docMk/>
          <pc:sldMk cId="305483264" sldId="331"/>
        </pc:sldMkLst>
        <pc:spChg chg="mod">
          <ac:chgData name="Tejasree MS" userId="bd479b49e49d977d" providerId="LiveId" clId="{6B31D28D-307F-4C0B-AED4-66E890A8F2FE}" dt="2022-12-26T18:01:29.831" v="337" actId="20577"/>
          <ac:spMkLst>
            <pc:docMk/>
            <pc:sldMk cId="305483264" sldId="331"/>
            <ac:spMk id="2" creationId="{D53B219B-7E3A-7E84-6386-37313F0CFB09}"/>
          </ac:spMkLst>
        </pc:spChg>
      </pc:sldChg>
      <pc:sldChg chg="addSp delSp modSp add mod">
        <pc:chgData name="Tejasree MS" userId="bd479b49e49d977d" providerId="LiveId" clId="{6B31D28D-307F-4C0B-AED4-66E890A8F2FE}" dt="2022-12-26T18:16:31.706" v="361"/>
        <pc:sldMkLst>
          <pc:docMk/>
          <pc:sldMk cId="883166915" sldId="332"/>
        </pc:sldMkLst>
        <pc:picChg chg="add mod">
          <ac:chgData name="Tejasree MS" userId="bd479b49e49d977d" providerId="LiveId" clId="{6B31D28D-307F-4C0B-AED4-66E890A8F2FE}" dt="2022-12-26T18:16:31.706" v="361"/>
          <ac:picMkLst>
            <pc:docMk/>
            <pc:sldMk cId="883166915" sldId="332"/>
            <ac:picMk id="6" creationId="{85EDA535-0B2A-5116-813F-D75AE402B524}"/>
          </ac:picMkLst>
        </pc:picChg>
        <pc:picChg chg="del">
          <ac:chgData name="Tejasree MS" userId="bd479b49e49d977d" providerId="LiveId" clId="{6B31D28D-307F-4C0B-AED4-66E890A8F2FE}" dt="2022-12-26T18:16:27.966" v="360" actId="478"/>
          <ac:picMkLst>
            <pc:docMk/>
            <pc:sldMk cId="883166915" sldId="332"/>
            <ac:picMk id="7" creationId="{E8D2F7BC-8A2A-BB1A-EA06-A995A7B0A201}"/>
          </ac:picMkLst>
        </pc:picChg>
      </pc:sldChg>
      <pc:sldChg chg="addSp delSp modSp add mod">
        <pc:chgData name="Tejasree MS" userId="bd479b49e49d977d" providerId="LiveId" clId="{6B31D28D-307F-4C0B-AED4-66E890A8F2FE}" dt="2022-12-26T18:16:44.219" v="363"/>
        <pc:sldMkLst>
          <pc:docMk/>
          <pc:sldMk cId="3582482230" sldId="333"/>
        </pc:sldMkLst>
        <pc:picChg chg="add mod">
          <ac:chgData name="Tejasree MS" userId="bd479b49e49d977d" providerId="LiveId" clId="{6B31D28D-307F-4C0B-AED4-66E890A8F2FE}" dt="2022-12-26T18:16:44.219" v="363"/>
          <ac:picMkLst>
            <pc:docMk/>
            <pc:sldMk cId="3582482230" sldId="333"/>
            <ac:picMk id="6" creationId="{C855ED18-1D8F-C8FA-2FE0-FC29E29ABECB}"/>
          </ac:picMkLst>
        </pc:picChg>
        <pc:picChg chg="del">
          <ac:chgData name="Tejasree MS" userId="bd479b49e49d977d" providerId="LiveId" clId="{6B31D28D-307F-4C0B-AED4-66E890A8F2FE}" dt="2022-12-26T18:16:34.786" v="362" actId="478"/>
          <ac:picMkLst>
            <pc:docMk/>
            <pc:sldMk cId="3582482230" sldId="333"/>
            <ac:picMk id="7" creationId="{E8D2F7BC-8A2A-BB1A-EA06-A995A7B0A20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875921" y="1867705"/>
            <a:ext cx="6440155" cy="1225296"/>
          </a:xfrm>
        </p:spPr>
        <p:txBody>
          <a:bodyPr/>
          <a:lstStyle/>
          <a:p>
            <a:r>
              <a:rPr lang="en-US" dirty="0"/>
              <a:t>Career guidance system</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5" y="1190670"/>
            <a:ext cx="3493008" cy="472448"/>
          </a:xfrm>
        </p:spPr>
        <p:txBody>
          <a:bodyPr/>
          <a:lstStyle/>
          <a:p>
            <a:r>
              <a:rPr lang="en-US" dirty="0"/>
              <a:t>GROUP 1</a:t>
            </a:r>
          </a:p>
        </p:txBody>
      </p:sp>
      <p:sp>
        <p:nvSpPr>
          <p:cNvPr id="4" name="Subtitle 2">
            <a:extLst>
              <a:ext uri="{FF2B5EF4-FFF2-40B4-BE49-F238E27FC236}">
                <a16:creationId xmlns:a16="http://schemas.microsoft.com/office/drawing/2014/main" id="{72016E65-CCAB-650D-40C4-E29CCEC56AC7}"/>
              </a:ext>
            </a:extLst>
          </p:cNvPr>
          <p:cNvSpPr txBox="1">
            <a:spLocks/>
          </p:cNvSpPr>
          <p:nvPr/>
        </p:nvSpPr>
        <p:spPr>
          <a:xfrm>
            <a:off x="3506903" y="3698480"/>
            <a:ext cx="5178193" cy="1225296"/>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YASVINIPPRIYAA S K – 2021506126</a:t>
            </a:r>
          </a:p>
          <a:p>
            <a:r>
              <a:rPr lang="en-US" sz="2000" dirty="0"/>
              <a:t>TEJASREE M S – 2021506113</a:t>
            </a:r>
          </a:p>
          <a:p>
            <a:r>
              <a:rPr lang="en-US" sz="2000" dirty="0"/>
              <a:t>RUDHRA Y – 2021506076</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13" name="Picture 12">
            <a:extLst>
              <a:ext uri="{FF2B5EF4-FFF2-40B4-BE49-F238E27FC236}">
                <a16:creationId xmlns:a16="http://schemas.microsoft.com/office/drawing/2014/main" id="{466023CC-6B4B-3071-3D4C-2753EBCFABF3}"/>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245226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Tree>
    <p:extLst>
      <p:ext uri="{BB962C8B-B14F-4D97-AF65-F5344CB8AC3E}">
        <p14:creationId xmlns:p14="http://schemas.microsoft.com/office/powerpoint/2010/main" val="208778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4C544C0E-2349-AD3E-3120-D2AF32D082E5}"/>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376190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8C41C8A2-E47A-26CB-8B8A-681B0ED00FE3}"/>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28199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D6EABD79-03C7-80BC-E0FA-80129255E95A}"/>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256082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4FEE9BD4-DBD7-F4D6-0543-6308558FA140}"/>
              </a:ext>
            </a:extLst>
          </p:cNvPr>
          <p:cNvPicPr>
            <a:picLocks/>
          </p:cNvPicPr>
          <p:nvPr/>
        </p:nvPicPr>
        <p:blipFill>
          <a:blip r:embed="rId2" cstate="print"/>
          <a:srcRect/>
          <a:stretch/>
        </p:blipFill>
        <p:spPr>
          <a:xfrm>
            <a:off x="0" y="4157"/>
            <a:ext cx="12192000" cy="6844878"/>
          </a:xfrm>
          <a:prstGeom prst="rect">
            <a:avLst/>
          </a:prstGeom>
        </p:spPr>
      </p:pic>
    </p:spTree>
    <p:extLst>
      <p:ext uri="{BB962C8B-B14F-4D97-AF65-F5344CB8AC3E}">
        <p14:creationId xmlns:p14="http://schemas.microsoft.com/office/powerpoint/2010/main" val="4081071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915C4B98-5932-C0E0-12A8-38406BF7B4A1}"/>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3332886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DEEE9FE5-C719-4095-13A0-1AC33BD2A1FC}"/>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1384117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77C2FAF7-E5E8-E418-CA43-79E57EF09AE2}"/>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342192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EC133C7A-2BDC-B0CC-7FA4-BB07BBDDC395}"/>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321741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965200"/>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CONTENTS</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021003"/>
            <a:ext cx="5693664" cy="3599867"/>
          </a:xfrm>
        </p:spPr>
        <p:txBody>
          <a:bodyPr/>
          <a:lstStyle/>
          <a:p>
            <a:r>
              <a:rPr lang="en-US" dirty="0"/>
              <a:t>Problem statement</a:t>
            </a:r>
          </a:p>
          <a:p>
            <a:r>
              <a:rPr lang="en-US" dirty="0"/>
              <a:t>Objectives</a:t>
            </a:r>
          </a:p>
          <a:p>
            <a:r>
              <a:rPr lang="en-US" dirty="0"/>
              <a:t>About our project</a:t>
            </a:r>
          </a:p>
          <a:p>
            <a:r>
              <a:rPr lang="en-US" dirty="0"/>
              <a:t>ER diagram</a:t>
            </a:r>
          </a:p>
          <a:p>
            <a:r>
              <a:rPr lang="en-US" dirty="0"/>
              <a:t>Snapshots of the project and the database</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16C38E59-4867-504A-8B7D-BE55C65B8F23}"/>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415871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6" name="Picture 5">
            <a:extLst>
              <a:ext uri="{FF2B5EF4-FFF2-40B4-BE49-F238E27FC236}">
                <a16:creationId xmlns:a16="http://schemas.microsoft.com/office/drawing/2014/main" id="{E23A729E-16AE-B477-046A-A2654F6137CA}"/>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3343493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411506" y="2872232"/>
            <a:ext cx="7207624" cy="2868168"/>
          </a:xfrm>
        </p:spPr>
        <p:txBody>
          <a:bodyPr/>
          <a:lstStyle/>
          <a:p>
            <a:r>
              <a:rPr lang="en-US" sz="4400" b="1" dirty="0">
                <a:solidFill>
                  <a:schemeClr val="accent6"/>
                </a:solidFill>
                <a:latin typeface="Arial Black" panose="020B0604020202020204" pitchFamily="34" charset="0"/>
                <a:cs typeface="Arial Black" panose="020B0604020202020204" pitchFamily="34" charset="0"/>
              </a:rPr>
              <a:t>Possible career suggestion </a:t>
            </a:r>
            <a:br>
              <a:rPr lang="en-US" sz="4400" b="1" dirty="0">
                <a:solidFill>
                  <a:schemeClr val="accent6"/>
                </a:solidFill>
                <a:latin typeface="Arial Black" panose="020B0604020202020204" pitchFamily="34" charset="0"/>
                <a:cs typeface="Arial Black" panose="020B0604020202020204" pitchFamily="34" charset="0"/>
              </a:rPr>
            </a:br>
            <a:r>
              <a:rPr lang="en-US" sz="4400" b="1" dirty="0">
                <a:solidFill>
                  <a:schemeClr val="accent6"/>
                </a:solidFill>
                <a:latin typeface="Arial Black" panose="020B0604020202020204" pitchFamily="34" charset="0"/>
                <a:cs typeface="Arial Black" panose="020B0604020202020204" pitchFamily="34" charset="0"/>
              </a:rPr>
              <a:t>(based on user’s answering)</a:t>
            </a:r>
          </a:p>
        </p:txBody>
      </p:sp>
    </p:spTree>
    <p:extLst>
      <p:ext uri="{BB962C8B-B14F-4D97-AF65-F5344CB8AC3E}">
        <p14:creationId xmlns:p14="http://schemas.microsoft.com/office/powerpoint/2010/main" val="30548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99D33D2C-3146-4D6D-60B0-9F6125FE5DD1}"/>
              </a:ext>
            </a:extLst>
          </p:cNvPr>
          <p:cNvPicPr>
            <a:picLocks noChangeAspect="1"/>
          </p:cNvPicPr>
          <p:nvPr/>
        </p:nvPicPr>
        <p:blipFill>
          <a:blip r:embed="rId2"/>
          <a:stretch>
            <a:fillRect/>
          </a:stretch>
        </p:blipFill>
        <p:spPr>
          <a:xfrm>
            <a:off x="-1200" y="2196"/>
            <a:ext cx="12193200" cy="6855804"/>
          </a:xfrm>
          <a:prstGeom prst="rect">
            <a:avLst/>
          </a:prstGeom>
        </p:spPr>
      </p:pic>
    </p:spTree>
    <p:extLst>
      <p:ext uri="{BB962C8B-B14F-4D97-AF65-F5344CB8AC3E}">
        <p14:creationId xmlns:p14="http://schemas.microsoft.com/office/powerpoint/2010/main" val="397201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3" name="Picture 2">
            <a:extLst>
              <a:ext uri="{FF2B5EF4-FFF2-40B4-BE49-F238E27FC236}">
                <a16:creationId xmlns:a16="http://schemas.microsoft.com/office/drawing/2014/main" id="{6D62BC10-39D9-3694-530E-E4E74A4A27E9}"/>
              </a:ext>
            </a:extLst>
          </p:cNvPr>
          <p:cNvPicPr>
            <a:picLocks noChangeAspect="1"/>
          </p:cNvPicPr>
          <p:nvPr/>
        </p:nvPicPr>
        <p:blipFill>
          <a:blip r:embed="rId2"/>
          <a:stretch>
            <a:fillRect/>
          </a:stretch>
        </p:blipFill>
        <p:spPr>
          <a:xfrm>
            <a:off x="-1200" y="2196"/>
            <a:ext cx="12193200" cy="6855804"/>
          </a:xfrm>
          <a:prstGeom prst="rect">
            <a:avLst/>
          </a:prstGeom>
        </p:spPr>
      </p:pic>
    </p:spTree>
    <p:extLst>
      <p:ext uri="{BB962C8B-B14F-4D97-AF65-F5344CB8AC3E}">
        <p14:creationId xmlns:p14="http://schemas.microsoft.com/office/powerpoint/2010/main" val="197565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25</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1026" name="Picture 3">
            <a:extLst>
              <a:ext uri="{FF2B5EF4-FFF2-40B4-BE49-F238E27FC236}">
                <a16:creationId xmlns:a16="http://schemas.microsoft.com/office/drawing/2014/main" id="{D2EA76EC-F2AF-7B33-A338-EDC9B2A46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0"/>
            <a:ext cx="12193200" cy="68489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097618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ABC65C51-FBD7-EA57-E312-F08366E5E824}"/>
              </a:ext>
            </a:extLst>
          </p:cNvPr>
          <p:cNvPicPr>
            <a:picLocks noChangeAspect="1"/>
          </p:cNvPicPr>
          <p:nvPr/>
        </p:nvPicPr>
        <p:blipFill>
          <a:blip r:embed="rId2"/>
          <a:stretch>
            <a:fillRect/>
          </a:stretch>
        </p:blipFill>
        <p:spPr>
          <a:xfrm>
            <a:off x="-1200" y="-21314"/>
            <a:ext cx="12193200" cy="6855804"/>
          </a:xfrm>
          <a:prstGeom prst="rect">
            <a:avLst/>
          </a:prstGeom>
        </p:spPr>
      </p:pic>
    </p:spTree>
    <p:extLst>
      <p:ext uri="{BB962C8B-B14F-4D97-AF65-F5344CB8AC3E}">
        <p14:creationId xmlns:p14="http://schemas.microsoft.com/office/powerpoint/2010/main" val="2145484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27</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5">
            <a:extLst>
              <a:ext uri="{FF2B5EF4-FFF2-40B4-BE49-F238E27FC236}">
                <a16:creationId xmlns:a16="http://schemas.microsoft.com/office/drawing/2014/main" id="{58494F21-7E63-F42F-54CD-CF8140C33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7900"/>
            <a:ext cx="12193200" cy="684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98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6">
            <a:extLst>
              <a:ext uri="{FF2B5EF4-FFF2-40B4-BE49-F238E27FC236}">
                <a16:creationId xmlns:a16="http://schemas.microsoft.com/office/drawing/2014/main" id="{B466FF18-2592-5E48-256F-17B3B066A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60"/>
            <a:ext cx="12193200" cy="684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66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FA28F987-6753-81A2-979B-785624A1B148}"/>
              </a:ext>
            </a:extLst>
          </p:cNvPr>
          <p:cNvPicPr>
            <a:picLocks noChangeAspect="1"/>
          </p:cNvPicPr>
          <p:nvPr/>
        </p:nvPicPr>
        <p:blipFill>
          <a:blip r:embed="rId2"/>
          <a:stretch>
            <a:fillRect/>
          </a:stretch>
        </p:blipFill>
        <p:spPr>
          <a:xfrm>
            <a:off x="0" y="2196"/>
            <a:ext cx="12193200" cy="6855804"/>
          </a:xfrm>
          <a:prstGeom prst="rect">
            <a:avLst/>
          </a:prstGeom>
        </p:spPr>
      </p:pic>
    </p:spTree>
    <p:extLst>
      <p:ext uri="{BB962C8B-B14F-4D97-AF65-F5344CB8AC3E}">
        <p14:creationId xmlns:p14="http://schemas.microsoft.com/office/powerpoint/2010/main" val="1227841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8808" y="731520"/>
            <a:ext cx="6766560" cy="1432141"/>
          </a:xfrm>
        </p:spPr>
        <p:txBody>
          <a:bodyPr/>
          <a:lstStyle/>
          <a:p>
            <a:r>
              <a:rPr lang="en-US" dirty="0"/>
              <a:t>PROBLEM STATEMENT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437981"/>
            <a:ext cx="6766560" cy="2700528"/>
          </a:xfrm>
        </p:spPr>
        <p:txBody>
          <a:bodyPr/>
          <a:lstStyle/>
          <a:p>
            <a:r>
              <a:rPr lang="en-IN" sz="2400" dirty="0">
                <a:effectLst/>
                <a:latin typeface="Cascadia Mono Light" panose="020B0609020000020004" pitchFamily="49" charset="0"/>
                <a:ea typeface="Cascadia Mono Light" panose="020B0609020000020004" pitchFamily="49" charset="0"/>
                <a:cs typeface="Cascadia Mono Light" panose="020B0609020000020004" pitchFamily="49" charset="0"/>
              </a:rPr>
              <a:t>To make students explore their area of interest and choose the career of their choice and what they love to do which will help them flourish  monetarily and help them in a longer run.</a:t>
            </a:r>
            <a:endParaRPr lang="en-US" sz="24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E4F0DB38-4BA2-BA64-4B93-B75CBF3198E8}"/>
              </a:ext>
            </a:extLst>
          </p:cNvPr>
          <p:cNvPicPr>
            <a:picLocks noChangeAspect="1"/>
          </p:cNvPicPr>
          <p:nvPr/>
        </p:nvPicPr>
        <p:blipFill>
          <a:blip r:embed="rId2"/>
          <a:stretch>
            <a:fillRect/>
          </a:stretch>
        </p:blipFill>
        <p:spPr>
          <a:xfrm>
            <a:off x="0" y="2196"/>
            <a:ext cx="12193200" cy="6855804"/>
          </a:xfrm>
          <a:prstGeom prst="rect">
            <a:avLst/>
          </a:prstGeom>
        </p:spPr>
      </p:pic>
    </p:spTree>
    <p:extLst>
      <p:ext uri="{BB962C8B-B14F-4D97-AF65-F5344CB8AC3E}">
        <p14:creationId xmlns:p14="http://schemas.microsoft.com/office/powerpoint/2010/main" val="4274798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31</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034ABE02-0D83-F3C8-62A7-8DCD25524500}"/>
              </a:ext>
            </a:extLst>
          </p:cNvPr>
          <p:cNvPicPr>
            <a:picLocks noChangeAspect="1"/>
          </p:cNvPicPr>
          <p:nvPr/>
        </p:nvPicPr>
        <p:blipFill>
          <a:blip r:embed="rId2"/>
          <a:stretch>
            <a:fillRect/>
          </a:stretch>
        </p:blipFill>
        <p:spPr>
          <a:xfrm>
            <a:off x="-1200" y="2196"/>
            <a:ext cx="12193200" cy="6855804"/>
          </a:xfrm>
          <a:prstGeom prst="rect">
            <a:avLst/>
          </a:prstGeom>
        </p:spPr>
      </p:pic>
    </p:spTree>
    <p:extLst>
      <p:ext uri="{BB962C8B-B14F-4D97-AF65-F5344CB8AC3E}">
        <p14:creationId xmlns:p14="http://schemas.microsoft.com/office/powerpoint/2010/main" val="436664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32</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09DF443E-FBA3-C317-A788-83C4018D05BC}"/>
              </a:ext>
            </a:extLst>
          </p:cNvPr>
          <p:cNvPicPr>
            <a:picLocks noChangeAspect="1"/>
          </p:cNvPicPr>
          <p:nvPr/>
        </p:nvPicPr>
        <p:blipFill>
          <a:blip r:embed="rId2"/>
          <a:stretch>
            <a:fillRect/>
          </a:stretch>
        </p:blipFill>
        <p:spPr>
          <a:xfrm>
            <a:off x="-1200" y="2196"/>
            <a:ext cx="12193200" cy="6855804"/>
          </a:xfrm>
          <a:prstGeom prst="rect">
            <a:avLst/>
          </a:prstGeom>
        </p:spPr>
      </p:pic>
    </p:spTree>
    <p:extLst>
      <p:ext uri="{BB962C8B-B14F-4D97-AF65-F5344CB8AC3E}">
        <p14:creationId xmlns:p14="http://schemas.microsoft.com/office/powerpoint/2010/main" val="3389134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6778EFE1-0ECA-64A6-4B35-F464A1D90D42}"/>
              </a:ext>
            </a:extLst>
          </p:cNvPr>
          <p:cNvPicPr>
            <a:picLocks noChangeAspect="1"/>
          </p:cNvPicPr>
          <p:nvPr/>
        </p:nvPicPr>
        <p:blipFill>
          <a:blip r:embed="rId2"/>
          <a:stretch>
            <a:fillRect/>
          </a:stretch>
        </p:blipFill>
        <p:spPr>
          <a:xfrm>
            <a:off x="-1200" y="2196"/>
            <a:ext cx="12193200" cy="6855804"/>
          </a:xfrm>
          <a:prstGeom prst="rect">
            <a:avLst/>
          </a:prstGeom>
        </p:spPr>
      </p:pic>
    </p:spTree>
    <p:extLst>
      <p:ext uri="{BB962C8B-B14F-4D97-AF65-F5344CB8AC3E}">
        <p14:creationId xmlns:p14="http://schemas.microsoft.com/office/powerpoint/2010/main" val="3149613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885FD9FC-C179-CEEA-4D2F-32CCCD6B798E}"/>
              </a:ext>
            </a:extLst>
          </p:cNvPr>
          <p:cNvPicPr>
            <a:picLocks noChangeAspect="1"/>
          </p:cNvPicPr>
          <p:nvPr/>
        </p:nvPicPr>
        <p:blipFill>
          <a:blip r:embed="rId2"/>
          <a:stretch>
            <a:fillRect/>
          </a:stretch>
        </p:blipFill>
        <p:spPr>
          <a:xfrm>
            <a:off x="0" y="2196"/>
            <a:ext cx="12193200" cy="6855804"/>
          </a:xfrm>
          <a:prstGeom prst="rect">
            <a:avLst/>
          </a:prstGeom>
        </p:spPr>
      </p:pic>
    </p:spTree>
    <p:extLst>
      <p:ext uri="{BB962C8B-B14F-4D97-AF65-F5344CB8AC3E}">
        <p14:creationId xmlns:p14="http://schemas.microsoft.com/office/powerpoint/2010/main" val="426856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sp>
        <p:nvSpPr>
          <p:cNvPr id="3" name="Rectangle 3">
            <a:extLst>
              <a:ext uri="{FF2B5EF4-FFF2-40B4-BE49-F238E27FC236}">
                <a16:creationId xmlns:a16="http://schemas.microsoft.com/office/drawing/2014/main" id="{748D9A2A-C694-8C63-A59B-A4A65CC090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B0C0A404-754D-1EBC-FF94-79C122E795D3}"/>
              </a:ext>
            </a:extLst>
          </p:cNvPr>
          <p:cNvSpPr>
            <a:spLocks noChangeArrowheads="1"/>
          </p:cNvSpPr>
          <p:nvPr/>
        </p:nvSpPr>
        <p:spPr bwMode="auto">
          <a:xfrm>
            <a:off x="0" y="3679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8B47A442-DC8F-9CCC-93A8-D07141F58361}"/>
              </a:ext>
            </a:extLst>
          </p:cNvPr>
          <p:cNvSpPr>
            <a:spLocks noChangeArrowheads="1"/>
          </p:cNvSpPr>
          <p:nvPr/>
        </p:nvSpPr>
        <p:spPr bwMode="auto">
          <a:xfrm>
            <a:off x="0" y="735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03308A0B-4763-54FE-EA47-C104499790C0}"/>
              </a:ext>
            </a:extLst>
          </p:cNvPr>
          <p:cNvPicPr>
            <a:picLocks noChangeAspect="1"/>
          </p:cNvPicPr>
          <p:nvPr/>
        </p:nvPicPr>
        <p:blipFill>
          <a:blip r:embed="rId2"/>
          <a:stretch>
            <a:fillRect/>
          </a:stretch>
        </p:blipFill>
        <p:spPr>
          <a:xfrm>
            <a:off x="0" y="1435"/>
            <a:ext cx="12192000" cy="6855129"/>
          </a:xfrm>
          <a:prstGeom prst="rect">
            <a:avLst/>
          </a:prstGeom>
        </p:spPr>
      </p:pic>
    </p:spTree>
    <p:extLst>
      <p:ext uri="{BB962C8B-B14F-4D97-AF65-F5344CB8AC3E}">
        <p14:creationId xmlns:p14="http://schemas.microsoft.com/office/powerpoint/2010/main" val="1053698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63906" y="3776472"/>
            <a:ext cx="7207624"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Database tables</a:t>
            </a:r>
          </a:p>
        </p:txBody>
      </p:sp>
    </p:spTree>
    <p:extLst>
      <p:ext uri="{BB962C8B-B14F-4D97-AF65-F5344CB8AC3E}">
        <p14:creationId xmlns:p14="http://schemas.microsoft.com/office/powerpoint/2010/main" val="330598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6" name="Picture 5">
            <a:extLst>
              <a:ext uri="{FF2B5EF4-FFF2-40B4-BE49-F238E27FC236}">
                <a16:creationId xmlns:a16="http://schemas.microsoft.com/office/drawing/2014/main" id="{3570CA9A-480B-309B-9865-E1781622D1F9}"/>
              </a:ext>
            </a:extLst>
          </p:cNvPr>
          <p:cNvPicPr>
            <a:picLocks/>
          </p:cNvPicPr>
          <p:nvPr/>
        </p:nvPicPr>
        <p:blipFill>
          <a:blip r:embed="rId2" cstate="print"/>
          <a:srcRect/>
          <a:stretch/>
        </p:blipFill>
        <p:spPr>
          <a:xfrm>
            <a:off x="0" y="0"/>
            <a:ext cx="12192000" cy="6858000"/>
          </a:xfrm>
          <a:prstGeom prst="rect">
            <a:avLst/>
          </a:prstGeom>
        </p:spPr>
      </p:pic>
    </p:spTree>
    <p:extLst>
      <p:ext uri="{BB962C8B-B14F-4D97-AF65-F5344CB8AC3E}">
        <p14:creationId xmlns:p14="http://schemas.microsoft.com/office/powerpoint/2010/main" val="287995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8" name="Picture 7">
            <a:extLst>
              <a:ext uri="{FF2B5EF4-FFF2-40B4-BE49-F238E27FC236}">
                <a16:creationId xmlns:a16="http://schemas.microsoft.com/office/drawing/2014/main" id="{80B8FFE6-5526-ECDC-FCE5-AFDBAA1A8670}"/>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220489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39</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7" name="Picture 6">
            <a:extLst>
              <a:ext uri="{FF2B5EF4-FFF2-40B4-BE49-F238E27FC236}">
                <a16:creationId xmlns:a16="http://schemas.microsoft.com/office/drawing/2014/main" id="{E8D2F7BC-8A2A-BB1A-EA06-A995A7B0A201}"/>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100205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8808" y="731520"/>
            <a:ext cx="6766560" cy="792480"/>
          </a:xfrm>
        </p:spPr>
        <p:txBody>
          <a:bodyPr/>
          <a:lstStyle/>
          <a:p>
            <a:r>
              <a:rPr lang="en-US" dirty="0"/>
              <a:t>OBJECTIVES</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8808" y="1738734"/>
            <a:ext cx="6766560" cy="4662066"/>
          </a:xfrm>
        </p:spPr>
        <p:txBody>
          <a:bodyPr/>
          <a:lstStyle/>
          <a:p>
            <a:pPr marL="342900" lvl="0" indent="-342900">
              <a:lnSpc>
                <a:spcPct val="115000"/>
              </a:lnSpc>
              <a:spcAft>
                <a:spcPts val="1000"/>
              </a:spcAft>
              <a:buFont typeface="Symbol" panose="05050102010706020507" pitchFamily="18" charset="2"/>
              <a:buChar char=""/>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To enable a login platform for the user</a:t>
            </a:r>
          </a:p>
          <a:p>
            <a:pPr marL="342900" lvl="0" indent="-342900">
              <a:lnSpc>
                <a:spcPct val="115000"/>
              </a:lnSpc>
              <a:spcAft>
                <a:spcPts val="1000"/>
              </a:spcAft>
              <a:buFont typeface="Symbol" panose="05050102010706020507" pitchFamily="18" charset="2"/>
              <a:buChar char=""/>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To let the user take the career guidance test once and to store that result so that the user can view it in the future</a:t>
            </a:r>
          </a:p>
          <a:p>
            <a:pPr marL="342900" lvl="0" indent="-342900">
              <a:lnSpc>
                <a:spcPct val="115000"/>
              </a:lnSpc>
              <a:spcAft>
                <a:spcPts val="1000"/>
              </a:spcAft>
              <a:buFont typeface="Symbol" panose="05050102010706020507" pitchFamily="18" charset="2"/>
              <a:buChar char=""/>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To navigate the flow of subsequent questions based on the answer provided by user to previous questions</a:t>
            </a:r>
          </a:p>
          <a:p>
            <a:pPr marL="342900" lvl="0" indent="-342900">
              <a:lnSpc>
                <a:spcPct val="115000"/>
              </a:lnSpc>
              <a:spcAft>
                <a:spcPts val="1000"/>
              </a:spcAft>
              <a:buFont typeface="Symbol" panose="05050102010706020507" pitchFamily="18" charset="2"/>
              <a:buChar char=""/>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To create a warm ambience that promotes career exploration and decision making</a:t>
            </a:r>
          </a:p>
          <a:p>
            <a:pPr marL="342900" lvl="0" indent="-342900">
              <a:lnSpc>
                <a:spcPct val="115000"/>
              </a:lnSpc>
              <a:spcAft>
                <a:spcPts val="1000"/>
              </a:spcAft>
              <a:buFont typeface="Symbol" panose="05050102010706020507" pitchFamily="18" charset="2"/>
              <a:buChar char=""/>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Empowering young kinds with the apt guidance.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232969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6" name="Picture 5">
            <a:extLst>
              <a:ext uri="{FF2B5EF4-FFF2-40B4-BE49-F238E27FC236}">
                <a16:creationId xmlns:a16="http://schemas.microsoft.com/office/drawing/2014/main" id="{85EDA535-0B2A-5116-813F-D75AE402B524}"/>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88316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
        <p:nvSpPr>
          <p:cNvPr id="2" name="Content Placeholder 2">
            <a:extLst>
              <a:ext uri="{FF2B5EF4-FFF2-40B4-BE49-F238E27FC236}">
                <a16:creationId xmlns:a16="http://schemas.microsoft.com/office/drawing/2014/main" id="{0BA9B5DF-8805-60A1-3BF9-98C4D59DE5CB}"/>
              </a:ext>
            </a:extLst>
          </p:cNvPr>
          <p:cNvSpPr txBox="1">
            <a:spLocks/>
          </p:cNvSpPr>
          <p:nvPr/>
        </p:nvSpPr>
        <p:spPr>
          <a:xfrm>
            <a:off x="3927796" y="1097967"/>
            <a:ext cx="6766560" cy="4662066"/>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4" name="Content Placeholder 2">
            <a:extLst>
              <a:ext uri="{FF2B5EF4-FFF2-40B4-BE49-F238E27FC236}">
                <a16:creationId xmlns:a16="http://schemas.microsoft.com/office/drawing/2014/main" id="{49D79BF1-EDE6-43F3-BE49-829C910410B2}"/>
              </a:ext>
            </a:extLst>
          </p:cNvPr>
          <p:cNvSpPr txBox="1">
            <a:spLocks/>
          </p:cNvSpPr>
          <p:nvPr/>
        </p:nvSpPr>
        <p:spPr>
          <a:xfrm>
            <a:off x="0" y="116541"/>
            <a:ext cx="12192000" cy="658009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1000"/>
              </a:spcAft>
            </a:pPr>
            <a:endParaRPr lang="en-IN" sz="18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Content Placeholder 2">
            <a:extLst>
              <a:ext uri="{FF2B5EF4-FFF2-40B4-BE49-F238E27FC236}">
                <a16:creationId xmlns:a16="http://schemas.microsoft.com/office/drawing/2014/main" id="{184F4D4D-C9DE-DFB2-E32C-E98E68E83302}"/>
              </a:ext>
            </a:extLst>
          </p:cNvPr>
          <p:cNvSpPr txBox="1">
            <a:spLocks/>
          </p:cNvSpPr>
          <p:nvPr/>
        </p:nvSpPr>
        <p:spPr>
          <a:xfrm>
            <a:off x="0" y="259976"/>
            <a:ext cx="12192000" cy="63380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IN" sz="1800" dirty="0">
                <a:latin typeface="Cascadia Mono Light" panose="020B0609020000020004" pitchFamily="49" charset="0"/>
                <a:ea typeface="Cascadia Mono Light" panose="020B0609020000020004" pitchFamily="49" charset="0"/>
                <a:cs typeface="Cascadia Mono Light" panose="020B0609020000020004" pitchFamily="49" charset="0"/>
              </a:rPr>
              <a:t>.</a:t>
            </a:r>
          </a:p>
        </p:txBody>
      </p:sp>
      <p:pic>
        <p:nvPicPr>
          <p:cNvPr id="6" name="Picture 5">
            <a:extLst>
              <a:ext uri="{FF2B5EF4-FFF2-40B4-BE49-F238E27FC236}">
                <a16:creationId xmlns:a16="http://schemas.microsoft.com/office/drawing/2014/main" id="{C855ED18-1D8F-C8FA-2FE0-FC29E29ABECB}"/>
              </a:ext>
            </a:extLst>
          </p:cNvPr>
          <p:cNvPicPr>
            <a:picLocks noChangeAspect="1"/>
          </p:cNvPicPr>
          <p:nvPr/>
        </p:nvPicPr>
        <p:blipFill>
          <a:blip r:embed="rId2"/>
          <a:stretch>
            <a:fillRect/>
          </a:stretch>
        </p:blipFill>
        <p:spPr>
          <a:xfrm>
            <a:off x="0" y="4762"/>
            <a:ext cx="12192000" cy="6848475"/>
          </a:xfrm>
          <a:prstGeom prst="rect">
            <a:avLst/>
          </a:prstGeom>
        </p:spPr>
      </p:pic>
    </p:spTree>
    <p:extLst>
      <p:ext uri="{BB962C8B-B14F-4D97-AF65-F5344CB8AC3E}">
        <p14:creationId xmlns:p14="http://schemas.microsoft.com/office/powerpoint/2010/main" val="3582482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499616"/>
            <a:ext cx="6766560" cy="768096"/>
          </a:xfrm>
        </p:spPr>
        <p:txBody>
          <a:bodyPr/>
          <a:lstStyle/>
          <a:p>
            <a:r>
              <a:rPr lang="en-US" dirty="0"/>
              <a:t>CONCLUSION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42</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513838"/>
            <a:ext cx="5879592" cy="2700528"/>
          </a:xfrm>
          <a:noFill/>
        </p:spPr>
        <p:txBody>
          <a:bodyPr/>
          <a:lstStyle/>
          <a:p>
            <a:pPr>
              <a:lnSpc>
                <a:spcPct val="115000"/>
              </a:lnSpc>
              <a:spcAft>
                <a:spcPts val="1000"/>
              </a:spcAft>
            </a:pPr>
            <a:r>
              <a:rPr lang="en-IN" sz="2000" dirty="0">
                <a:effectLst/>
                <a:latin typeface="Cascadia Mono Light" panose="020B0609020000020004" pitchFamily="49" charset="0"/>
                <a:ea typeface="Cascadia Mono Light" panose="020B0609020000020004" pitchFamily="49" charset="0"/>
                <a:cs typeface="Cascadia Mono Light" panose="020B0609020000020004" pitchFamily="49" charset="0"/>
              </a:rPr>
              <a:t>Thus the system we proposed provides perfect career guidance for the freshers by making them know what they love and what is going to excite them in future when they took it up as their career.</a:t>
            </a:r>
          </a:p>
        </p:txBody>
      </p:sp>
    </p:spTree>
    <p:extLst>
      <p:ext uri="{BB962C8B-B14F-4D97-AF65-F5344CB8AC3E}">
        <p14:creationId xmlns:p14="http://schemas.microsoft.com/office/powerpoint/2010/main" val="9481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5" y="2981303"/>
            <a:ext cx="5178193" cy="2176272"/>
          </a:xfrm>
        </p:spPr>
        <p:txBody>
          <a:bodyPr/>
          <a:lstStyle/>
          <a:p>
            <a:r>
              <a:rPr lang="en-US" dirty="0"/>
              <a:t>YASVINIPPRIYAA S K – 2021506126</a:t>
            </a:r>
          </a:p>
          <a:p>
            <a:r>
              <a:rPr lang="en-US" dirty="0"/>
              <a:t>TEJASREE M S – 2021506113</a:t>
            </a:r>
          </a:p>
          <a:p>
            <a:r>
              <a:rPr lang="en-US" dirty="0"/>
              <a:t>RUDHRA Y </a:t>
            </a:r>
            <a:r>
              <a:rPr lang="en-US"/>
              <a:t>– 2021506076</a:t>
            </a:r>
            <a:endParaRPr lang="en-US" dirty="0"/>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63906" y="3776472"/>
            <a:ext cx="7207624"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ABOUT OUR PROJECT</a:t>
            </a: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008477" y="594360"/>
            <a:ext cx="7287051" cy="5939328"/>
          </a:xfrm>
        </p:spPr>
        <p:txBody>
          <a:bodyPr/>
          <a:lstStyle/>
          <a:p>
            <a:pPr>
              <a:lnSpc>
                <a:spcPct val="115000"/>
              </a:lnSpc>
              <a:spcAft>
                <a:spcPts val="1000"/>
              </a:spcAft>
            </a:pPr>
            <a:r>
              <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rPr>
              <a:t>A career management system is a tool or platform that helps individuals choose their career. Our project career management system offers guidance on career planning and goal setting. It can be useful for people at all stages of their careers, from those just starting out to those looking to advance or make a career change however it mainly focuses on students coming out of school.</a:t>
            </a:r>
          </a:p>
          <a:p>
            <a:pPr>
              <a:lnSpc>
                <a:spcPct val="115000"/>
              </a:lnSpc>
              <a:spcAft>
                <a:spcPts val="1000"/>
              </a:spcAft>
            </a:pPr>
            <a:r>
              <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rPr>
              <a:t>Deciding on a career is an important process because it can have a significant impact on  future. A career is not just a job or a source of income, but rather it is a long-term pursuit that will likely occupy a significant portion of your life and play a major role in shaping  identity and sense of purpose. It's important to choose a career that aligns with your values, interests, and skills, and that provides </a:t>
            </a:r>
            <a:r>
              <a:rPr lang="en-IN" sz="1800" dirty="0" err="1">
                <a:effectLst/>
                <a:latin typeface="Cascadia Mono Light" panose="020B0609020000020004" pitchFamily="49" charset="0"/>
                <a:ea typeface="Cascadia Mono Light" panose="020B0609020000020004" pitchFamily="49" charset="0"/>
                <a:cs typeface="Cascadia Mono Light" panose="020B0609020000020004" pitchFamily="49" charset="0"/>
              </a:rPr>
              <a:t>fulfillment</a:t>
            </a:r>
            <a:r>
              <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rPr>
              <a:t> and satisfaction.</a:t>
            </a:r>
          </a:p>
          <a:p>
            <a:pPr>
              <a:lnSpc>
                <a:spcPct val="115000"/>
              </a:lnSpc>
              <a:spcAft>
                <a:spcPts val="1000"/>
              </a:spcAft>
            </a:pPr>
            <a:endPar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59928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927796" y="1097967"/>
            <a:ext cx="6766560" cy="4662066"/>
          </a:xfrm>
        </p:spPr>
        <p:txBody>
          <a:bodyPr/>
          <a:lstStyle/>
          <a:p>
            <a:pPr>
              <a:lnSpc>
                <a:spcPct val="115000"/>
              </a:lnSpc>
              <a:spcAft>
                <a:spcPts val="1000"/>
              </a:spcAft>
            </a:pPr>
            <a:r>
              <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rPr>
              <a:t>Choosing a career is also an important decision because it can be difficult to change careers once you have invested time and resources into a particular field. It's important to take the time to research and consider your options before making a decision, and to be open to seeking advice and guidance from others who may have more experience or knowledge in this area.</a:t>
            </a:r>
          </a:p>
          <a:p>
            <a:pPr>
              <a:lnSpc>
                <a:spcPct val="115000"/>
              </a:lnSpc>
              <a:spcAft>
                <a:spcPts val="1000"/>
              </a:spcAft>
            </a:pPr>
            <a:r>
              <a:rPr lang="en-IN" sz="1800" dirty="0">
                <a:effectLst/>
                <a:latin typeface="Cascadia Mono Light" panose="020B0609020000020004" pitchFamily="49" charset="0"/>
                <a:ea typeface="Cascadia Mono Light" panose="020B0609020000020004" pitchFamily="49" charset="0"/>
                <a:cs typeface="Cascadia Mono Light" panose="020B0609020000020004" pitchFamily="49" charset="0"/>
              </a:rPr>
              <a:t>Our system facilitates people to log in and take up a career guidance test so end of the test they will be able to explore their area of interest.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398545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2" name="Title 1">
            <a:extLst>
              <a:ext uri="{FF2B5EF4-FFF2-40B4-BE49-F238E27FC236}">
                <a16:creationId xmlns:a16="http://schemas.microsoft.com/office/drawing/2014/main" id="{F52FFD44-1F8D-7AAE-7C28-721C76DDD837}"/>
              </a:ext>
            </a:extLst>
          </p:cNvPr>
          <p:cNvSpPr>
            <a:spLocks noGrp="1"/>
          </p:cNvSpPr>
          <p:nvPr>
            <p:ph type="title"/>
          </p:nvPr>
        </p:nvSpPr>
        <p:spPr>
          <a:xfrm>
            <a:off x="2013204" y="347472"/>
            <a:ext cx="8165592" cy="768096"/>
          </a:xfrm>
        </p:spPr>
        <p:txBody>
          <a:bodyPr/>
          <a:lstStyle/>
          <a:p>
            <a:r>
              <a:rPr lang="en-US" sz="3600" dirty="0"/>
              <a:t>Er diagram</a:t>
            </a:r>
          </a:p>
        </p:txBody>
      </p:sp>
      <p:pic>
        <p:nvPicPr>
          <p:cNvPr id="3" name="Picture 2">
            <a:extLst>
              <a:ext uri="{FF2B5EF4-FFF2-40B4-BE49-F238E27FC236}">
                <a16:creationId xmlns:a16="http://schemas.microsoft.com/office/drawing/2014/main" id="{CBC572D5-B0C8-898D-CAEF-11B8FC5514E0}"/>
              </a:ext>
            </a:extLst>
          </p:cNvPr>
          <p:cNvPicPr>
            <a:picLocks/>
          </p:cNvPicPr>
          <p:nvPr/>
        </p:nvPicPr>
        <p:blipFill>
          <a:blip r:embed="rId2" cstate="print"/>
          <a:srcRect/>
          <a:stretch/>
        </p:blipFill>
        <p:spPr>
          <a:xfrm>
            <a:off x="2205318" y="1452283"/>
            <a:ext cx="7772400" cy="4984377"/>
          </a:xfrm>
          <a:prstGeom prst="rect">
            <a:avLst/>
          </a:prstGeom>
          <a:ln>
            <a:noFill/>
          </a:ln>
        </p:spPr>
      </p:pic>
    </p:spTree>
    <p:extLst>
      <p:ext uri="{BB962C8B-B14F-4D97-AF65-F5344CB8AC3E}">
        <p14:creationId xmlns:p14="http://schemas.microsoft.com/office/powerpoint/2010/main" val="3514541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63906" y="3776472"/>
            <a:ext cx="7207624"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Demo of the process</a:t>
            </a:r>
          </a:p>
        </p:txBody>
      </p:sp>
    </p:spTree>
    <p:extLst>
      <p:ext uri="{BB962C8B-B14F-4D97-AF65-F5344CB8AC3E}">
        <p14:creationId xmlns:p14="http://schemas.microsoft.com/office/powerpoint/2010/main" val="217640045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F7A17D59994F459287349D927984F8" ma:contentTypeVersion="10" ma:contentTypeDescription="Create a new document." ma:contentTypeScope="" ma:versionID="13f44a3883e5525dc57c8f401ee3eb9a">
  <xsd:schema xmlns:xsd="http://www.w3.org/2001/XMLSchema" xmlns:xs="http://www.w3.org/2001/XMLSchema" xmlns:p="http://schemas.microsoft.com/office/2006/metadata/properties" xmlns:ns2="232d503a-5e4c-4cc6-8366-faf56d984c62" xmlns:ns3="f5f6c218-a6ef-4067-b6a1-2f658af19f1a" targetNamespace="http://schemas.microsoft.com/office/2006/metadata/properties" ma:root="true" ma:fieldsID="5f867ad53ee3768f3e6e92c26e5b2ce9" ns2:_="" ns3:_="">
    <xsd:import namespace="232d503a-5e4c-4cc6-8366-faf56d984c62"/>
    <xsd:import namespace="f5f6c218-a6ef-4067-b6a1-2f658af19f1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2d503a-5e4c-4cc6-8366-faf56d984c6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a5b42f7-67cd-4eef-a72c-7347f090913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6c218-a6ef-4067-b6a1-2f658af19f1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9d78ca1-d15d-44a7-b132-c0ca1fd74fdd}" ma:internalName="TaxCatchAll" ma:showField="CatchAllData" ma:web="f5f6c218-a6ef-4067-b6a1-2f658af19f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5f6c218-a6ef-4067-b6a1-2f658af19f1a" xsi:nil="true"/>
    <lcf76f155ced4ddcb4097134ff3c332f xmlns="232d503a-5e4c-4cc6-8366-faf56d984c6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CF69520-D7C6-44BA-BE56-2F9238024E4B}"/>
</file>

<file path=customXml/itemProps2.xml><?xml version="1.0" encoding="utf-8"?>
<ds:datastoreItem xmlns:ds="http://schemas.openxmlformats.org/officeDocument/2006/customXml" ds:itemID="{778F87C2-670E-4251-A139-AE2264833001}"/>
</file>

<file path=customXml/itemProps3.xml><?xml version="1.0" encoding="utf-8"?>
<ds:datastoreItem xmlns:ds="http://schemas.openxmlformats.org/officeDocument/2006/customXml" ds:itemID="{0B351F9A-CEEC-412E-9426-5C884958D01A}"/>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{FA456AED-D3F2-4363-8ED1-3FE10274ADC0}tf78438558_win32</Template>
  <TotalTime>69</TotalTime>
  <Words>536</Words>
  <Application>Microsoft Office PowerPoint</Application>
  <PresentationFormat>Widescreen</PresentationFormat>
  <Paragraphs>100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Arial Black</vt:lpstr>
      <vt:lpstr>Cascadia Mono Light</vt:lpstr>
      <vt:lpstr>Sabon Next LT</vt:lpstr>
      <vt:lpstr>Symbol</vt:lpstr>
      <vt:lpstr>Office Theme</vt:lpstr>
      <vt:lpstr>Career guidance system </vt:lpstr>
      <vt:lpstr>CONTENTS</vt:lpstr>
      <vt:lpstr>PROBLEM STATEMENT</vt:lpstr>
      <vt:lpstr>OBJECTIVES</vt:lpstr>
      <vt:lpstr>ABOUT OUR PROJECT</vt:lpstr>
      <vt:lpstr>PowerPoint Presentation</vt:lpstr>
      <vt:lpstr>PowerPoint Presentation</vt:lpstr>
      <vt:lpstr>Er diagram</vt:lpstr>
      <vt:lpstr>Demo of the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career suggestion  (based on user’s answering)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tables</vt:lpstr>
      <vt:lpstr>PowerPoint Presentation</vt:lpstr>
      <vt:lpstr>PowerPoint Presentation</vt:lpstr>
      <vt:lpstr>PowerPoint Presentation</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guidance system </dc:title>
  <dc:subject/>
  <dc:creator>Tejasree MS</dc:creator>
  <cp:lastModifiedBy>Tejasree MS</cp:lastModifiedBy>
  <cp:revision>1</cp:revision>
  <dcterms:created xsi:type="dcterms:W3CDTF">2022-12-26T17:04:32Z</dcterms:created>
  <dcterms:modified xsi:type="dcterms:W3CDTF">2022-12-26T18:16:45Z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0x0101005DF7A17D59994F459287349D927984F8</vt:lpwstr>
  </property>
</Properties>
</file>